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17"/>
  </p:notesMasterIdLst>
  <p:sldIdLst>
    <p:sldId id="288" r:id="rId2"/>
    <p:sldId id="258" r:id="rId3"/>
    <p:sldId id="285" r:id="rId4"/>
    <p:sldId id="261" r:id="rId5"/>
    <p:sldId id="294" r:id="rId6"/>
    <p:sldId id="262" r:id="rId7"/>
    <p:sldId id="282" r:id="rId8"/>
    <p:sldId id="289" r:id="rId9"/>
    <p:sldId id="290" r:id="rId10"/>
    <p:sldId id="298" r:id="rId11"/>
    <p:sldId id="277" r:id="rId12"/>
    <p:sldId id="297" r:id="rId13"/>
    <p:sldId id="296" r:id="rId14"/>
    <p:sldId id="295" r:id="rId15"/>
    <p:sldId id="280" r:id="rId16"/>
  </p:sldIdLst>
  <p:sldSz cx="9144000" cy="5143500" type="screen16x9"/>
  <p:notesSz cx="6858000" cy="9144000"/>
  <p:embeddedFontLst>
    <p:embeddedFont>
      <p:font typeface="Abel" panose="02000506030000020004" pitchFamily="2" charset="0"/>
      <p:regular r:id="rId18"/>
    </p:embeddedFont>
    <p:embeddedFont>
      <p:font typeface="Bahiana" pitchFamily="2" charset="77"/>
      <p:regular r:id="rId19"/>
    </p:embeddedFont>
    <p:embeddedFont>
      <p:font typeface="Fira Sans Extra Condensed Medium" panose="020B0603050000020004" pitchFamily="34" charset="0"/>
      <p:regular r:id="rId20"/>
      <p:bold r:id="rId21"/>
      <p:italic r:id="rId22"/>
      <p:boldItalic r:id="rId23"/>
    </p:embeddedFont>
    <p:embeddedFont>
      <p:font typeface="Staatliches" pitchFamily="2"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p:restoredTop sz="91709"/>
  </p:normalViewPr>
  <p:slideViewPr>
    <p:cSldViewPr snapToGrid="0" snapToObjects="1">
      <p:cViewPr varScale="1">
        <p:scale>
          <a:sx n="170" d="100"/>
          <a:sy n="170" d="100"/>
        </p:scale>
        <p:origin x="11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E55817-1C9C-415E-9C2D-282B510753E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A4F8AB8-69D3-4306-85CE-1CAC5514E5F6}">
      <dgm:prSet/>
      <dgm:spPr/>
      <dgm:t>
        <a:bodyPr/>
        <a:lstStyle/>
        <a:p>
          <a:pPr>
            <a:lnSpc>
              <a:spcPct val="100000"/>
            </a:lnSpc>
          </a:pPr>
          <a:r>
            <a:rPr lang="en-US" dirty="0"/>
            <a:t>Determine real-world effectiveness of wastewater and surface monitoring early alert system for K-12 sites</a:t>
          </a:r>
        </a:p>
      </dgm:t>
    </dgm:pt>
    <dgm:pt modelId="{2745163D-CAF0-4475-B3D4-C602FC720DF0}" type="parTrans" cxnId="{CB899E98-C6A4-4C33-9937-D22D95EB25A9}">
      <dgm:prSet/>
      <dgm:spPr/>
      <dgm:t>
        <a:bodyPr/>
        <a:lstStyle/>
        <a:p>
          <a:endParaRPr lang="en-US"/>
        </a:p>
      </dgm:t>
    </dgm:pt>
    <dgm:pt modelId="{A6D9DB0C-A48F-4365-9C52-5BE7658520B8}" type="sibTrans" cxnId="{CB899E98-C6A4-4C33-9937-D22D95EB25A9}">
      <dgm:prSet/>
      <dgm:spPr/>
      <dgm:t>
        <a:bodyPr/>
        <a:lstStyle/>
        <a:p>
          <a:endParaRPr lang="en-US"/>
        </a:p>
      </dgm:t>
    </dgm:pt>
    <dgm:pt modelId="{33CE5234-0379-4320-9B4A-A06095072335}">
      <dgm:prSet/>
      <dgm:spPr/>
      <dgm:t>
        <a:bodyPr/>
        <a:lstStyle/>
        <a:p>
          <a:pPr>
            <a:lnSpc>
              <a:spcPct val="100000"/>
            </a:lnSpc>
          </a:pPr>
          <a:r>
            <a:rPr lang="en-US" dirty="0"/>
            <a:t>Develop best-practice implementation protocols for long-term sustainability</a:t>
          </a:r>
        </a:p>
      </dgm:t>
    </dgm:pt>
    <dgm:pt modelId="{BD543785-ED0F-4080-A078-AD710702C052}" type="parTrans" cxnId="{C6BAF52D-6314-4F52-8D32-22DBCB90B714}">
      <dgm:prSet/>
      <dgm:spPr/>
      <dgm:t>
        <a:bodyPr/>
        <a:lstStyle/>
        <a:p>
          <a:endParaRPr lang="en-US"/>
        </a:p>
      </dgm:t>
    </dgm:pt>
    <dgm:pt modelId="{11C6C68C-2E61-4D8B-825E-495C2C2E262B}" type="sibTrans" cxnId="{C6BAF52D-6314-4F52-8D32-22DBCB90B714}">
      <dgm:prSet/>
      <dgm:spPr/>
      <dgm:t>
        <a:bodyPr/>
        <a:lstStyle/>
        <a:p>
          <a:endParaRPr lang="en-US"/>
        </a:p>
      </dgm:t>
    </dgm:pt>
    <dgm:pt modelId="{08107D2D-2643-4F21-AB2E-9F30E21333B3}" type="pres">
      <dgm:prSet presAssocID="{91E55817-1C9C-415E-9C2D-282B510753E4}" presName="root" presStyleCnt="0">
        <dgm:presLayoutVars>
          <dgm:dir/>
          <dgm:resizeHandles val="exact"/>
        </dgm:presLayoutVars>
      </dgm:prSet>
      <dgm:spPr/>
    </dgm:pt>
    <dgm:pt modelId="{2444AEE0-C677-4581-98C4-6AAC22F9DF5B}" type="pres">
      <dgm:prSet presAssocID="{2A4F8AB8-69D3-4306-85CE-1CAC5514E5F6}" presName="compNode" presStyleCnt="0"/>
      <dgm:spPr/>
    </dgm:pt>
    <dgm:pt modelId="{B88DFE5D-EA56-4933-8F15-C1BBCE85A302}" type="pres">
      <dgm:prSet presAssocID="{2A4F8AB8-69D3-4306-85CE-1CAC5514E5F6}" presName="bgRect" presStyleLbl="bgShp" presStyleIdx="0" presStyleCnt="2"/>
      <dgm:spPr/>
    </dgm:pt>
    <dgm:pt modelId="{AABD08A8-1C47-45BC-80F8-1889DB80A2EC}" type="pres">
      <dgm:prSet presAssocID="{2A4F8AB8-69D3-4306-85CE-1CAC5514E5F6}"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ospital with solid fill"/>
        </a:ext>
      </dgm:extLst>
    </dgm:pt>
    <dgm:pt modelId="{50C5348A-569C-4B49-8244-ED680F60972E}" type="pres">
      <dgm:prSet presAssocID="{2A4F8AB8-69D3-4306-85CE-1CAC5514E5F6}" presName="spaceRect" presStyleCnt="0"/>
      <dgm:spPr/>
    </dgm:pt>
    <dgm:pt modelId="{6F592BE3-971B-4849-86A6-A2DF34EDA15D}" type="pres">
      <dgm:prSet presAssocID="{2A4F8AB8-69D3-4306-85CE-1CAC5514E5F6}" presName="parTx" presStyleLbl="revTx" presStyleIdx="0" presStyleCnt="2">
        <dgm:presLayoutVars>
          <dgm:chMax val="0"/>
          <dgm:chPref val="0"/>
        </dgm:presLayoutVars>
      </dgm:prSet>
      <dgm:spPr/>
    </dgm:pt>
    <dgm:pt modelId="{07691A4D-67DC-49F9-B534-809A0580FC6E}" type="pres">
      <dgm:prSet presAssocID="{A6D9DB0C-A48F-4365-9C52-5BE7658520B8}" presName="sibTrans" presStyleCnt="0"/>
      <dgm:spPr/>
    </dgm:pt>
    <dgm:pt modelId="{01309511-3EF4-4074-8312-4710B254BBB1}" type="pres">
      <dgm:prSet presAssocID="{33CE5234-0379-4320-9B4A-A06095072335}" presName="compNode" presStyleCnt="0"/>
      <dgm:spPr/>
    </dgm:pt>
    <dgm:pt modelId="{703754FF-0F44-4E3A-9F91-A9CB5CC58D0A}" type="pres">
      <dgm:prSet presAssocID="{33CE5234-0379-4320-9B4A-A06095072335}" presName="bgRect" presStyleLbl="bgShp" presStyleIdx="1" presStyleCnt="2"/>
      <dgm:spPr/>
    </dgm:pt>
    <dgm:pt modelId="{38C7D25A-C684-4363-A200-50C79FB747DF}" type="pres">
      <dgm:prSet presAssocID="{33CE5234-0379-4320-9B4A-A0609507233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BDB181B6-CEBE-42D1-89E5-68CD580650E3}" type="pres">
      <dgm:prSet presAssocID="{33CE5234-0379-4320-9B4A-A06095072335}" presName="spaceRect" presStyleCnt="0"/>
      <dgm:spPr/>
    </dgm:pt>
    <dgm:pt modelId="{D3880611-D865-4DC7-9EF8-7BC3E75AFB4D}" type="pres">
      <dgm:prSet presAssocID="{33CE5234-0379-4320-9B4A-A06095072335}" presName="parTx" presStyleLbl="revTx" presStyleIdx="1" presStyleCnt="2">
        <dgm:presLayoutVars>
          <dgm:chMax val="0"/>
          <dgm:chPref val="0"/>
        </dgm:presLayoutVars>
      </dgm:prSet>
      <dgm:spPr/>
    </dgm:pt>
  </dgm:ptLst>
  <dgm:cxnLst>
    <dgm:cxn modelId="{C6BAF52D-6314-4F52-8D32-22DBCB90B714}" srcId="{91E55817-1C9C-415E-9C2D-282B510753E4}" destId="{33CE5234-0379-4320-9B4A-A06095072335}" srcOrd="1" destOrd="0" parTransId="{BD543785-ED0F-4080-A078-AD710702C052}" sibTransId="{11C6C68C-2E61-4D8B-825E-495C2C2E262B}"/>
    <dgm:cxn modelId="{D70A4E3E-95EE-4EA7-81BD-1068264C2B17}" type="presOf" srcId="{33CE5234-0379-4320-9B4A-A06095072335}" destId="{D3880611-D865-4DC7-9EF8-7BC3E75AFB4D}" srcOrd="0" destOrd="0" presId="urn:microsoft.com/office/officeart/2018/2/layout/IconVerticalSolidList"/>
    <dgm:cxn modelId="{E4B16278-C88C-492C-802E-8ADBDE1F122B}" type="presOf" srcId="{91E55817-1C9C-415E-9C2D-282B510753E4}" destId="{08107D2D-2643-4F21-AB2E-9F30E21333B3}" srcOrd="0" destOrd="0" presId="urn:microsoft.com/office/officeart/2018/2/layout/IconVerticalSolidList"/>
    <dgm:cxn modelId="{CB899E98-C6A4-4C33-9937-D22D95EB25A9}" srcId="{91E55817-1C9C-415E-9C2D-282B510753E4}" destId="{2A4F8AB8-69D3-4306-85CE-1CAC5514E5F6}" srcOrd="0" destOrd="0" parTransId="{2745163D-CAF0-4475-B3D4-C602FC720DF0}" sibTransId="{A6D9DB0C-A48F-4365-9C52-5BE7658520B8}"/>
    <dgm:cxn modelId="{E5F7E5F9-83A5-4E38-8760-3D681B6699AB}" type="presOf" srcId="{2A4F8AB8-69D3-4306-85CE-1CAC5514E5F6}" destId="{6F592BE3-971B-4849-86A6-A2DF34EDA15D}" srcOrd="0" destOrd="0" presId="urn:microsoft.com/office/officeart/2018/2/layout/IconVerticalSolidList"/>
    <dgm:cxn modelId="{FAEA94EB-E747-4698-A991-D306F62CB6D3}" type="presParOf" srcId="{08107D2D-2643-4F21-AB2E-9F30E21333B3}" destId="{2444AEE0-C677-4581-98C4-6AAC22F9DF5B}" srcOrd="0" destOrd="0" presId="urn:microsoft.com/office/officeart/2018/2/layout/IconVerticalSolidList"/>
    <dgm:cxn modelId="{17432E82-0E29-4971-82FE-54DDD334227A}" type="presParOf" srcId="{2444AEE0-C677-4581-98C4-6AAC22F9DF5B}" destId="{B88DFE5D-EA56-4933-8F15-C1BBCE85A302}" srcOrd="0" destOrd="0" presId="urn:microsoft.com/office/officeart/2018/2/layout/IconVerticalSolidList"/>
    <dgm:cxn modelId="{84131EF9-960E-4A3F-9426-7600B9347913}" type="presParOf" srcId="{2444AEE0-C677-4581-98C4-6AAC22F9DF5B}" destId="{AABD08A8-1C47-45BC-80F8-1889DB80A2EC}" srcOrd="1" destOrd="0" presId="urn:microsoft.com/office/officeart/2018/2/layout/IconVerticalSolidList"/>
    <dgm:cxn modelId="{10292AB6-752A-47AB-8DF0-008EAB73FC40}" type="presParOf" srcId="{2444AEE0-C677-4581-98C4-6AAC22F9DF5B}" destId="{50C5348A-569C-4B49-8244-ED680F60972E}" srcOrd="2" destOrd="0" presId="urn:microsoft.com/office/officeart/2018/2/layout/IconVerticalSolidList"/>
    <dgm:cxn modelId="{7CEDE355-A17D-4303-A91D-5E64E5B7092B}" type="presParOf" srcId="{2444AEE0-C677-4581-98C4-6AAC22F9DF5B}" destId="{6F592BE3-971B-4849-86A6-A2DF34EDA15D}" srcOrd="3" destOrd="0" presId="urn:microsoft.com/office/officeart/2018/2/layout/IconVerticalSolidList"/>
    <dgm:cxn modelId="{9F995984-4565-47C4-88A6-751D620C8B77}" type="presParOf" srcId="{08107D2D-2643-4F21-AB2E-9F30E21333B3}" destId="{07691A4D-67DC-49F9-B534-809A0580FC6E}" srcOrd="1" destOrd="0" presId="urn:microsoft.com/office/officeart/2018/2/layout/IconVerticalSolidList"/>
    <dgm:cxn modelId="{081CA678-0CD0-461D-AE6C-F8A7514CEB35}" type="presParOf" srcId="{08107D2D-2643-4F21-AB2E-9F30E21333B3}" destId="{01309511-3EF4-4074-8312-4710B254BBB1}" srcOrd="2" destOrd="0" presId="urn:microsoft.com/office/officeart/2018/2/layout/IconVerticalSolidList"/>
    <dgm:cxn modelId="{743AE3BC-635B-4B1B-A567-B2508184998A}" type="presParOf" srcId="{01309511-3EF4-4074-8312-4710B254BBB1}" destId="{703754FF-0F44-4E3A-9F91-A9CB5CC58D0A}" srcOrd="0" destOrd="0" presId="urn:microsoft.com/office/officeart/2018/2/layout/IconVerticalSolidList"/>
    <dgm:cxn modelId="{C1D7FD5C-D324-4495-9C3C-5CB34BD0867C}" type="presParOf" srcId="{01309511-3EF4-4074-8312-4710B254BBB1}" destId="{38C7D25A-C684-4363-A200-50C79FB747DF}" srcOrd="1" destOrd="0" presId="urn:microsoft.com/office/officeart/2018/2/layout/IconVerticalSolidList"/>
    <dgm:cxn modelId="{03816B85-E7F7-487B-9E7F-C5772AF9D56A}" type="presParOf" srcId="{01309511-3EF4-4074-8312-4710B254BBB1}" destId="{BDB181B6-CEBE-42D1-89E5-68CD580650E3}" srcOrd="2" destOrd="0" presId="urn:microsoft.com/office/officeart/2018/2/layout/IconVerticalSolidList"/>
    <dgm:cxn modelId="{C006DBD2-C2E3-4C28-A662-C2A97BA111AD}" type="presParOf" srcId="{01309511-3EF4-4074-8312-4710B254BBB1}" destId="{D3880611-D865-4DC7-9EF8-7BC3E75AFB4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DFE5D-EA56-4933-8F15-C1BBCE85A302}">
      <dsp:nvSpPr>
        <dsp:cNvPr id="0" name=""/>
        <dsp:cNvSpPr/>
      </dsp:nvSpPr>
      <dsp:spPr>
        <a:xfrm>
          <a:off x="0" y="555165"/>
          <a:ext cx="8520600" cy="1024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BD08A8-1C47-45BC-80F8-1889DB80A2EC}">
      <dsp:nvSpPr>
        <dsp:cNvPr id="0" name=""/>
        <dsp:cNvSpPr/>
      </dsp:nvSpPr>
      <dsp:spPr>
        <a:xfrm>
          <a:off x="310038" y="785772"/>
          <a:ext cx="563706" cy="56370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592BE3-971B-4849-86A6-A2DF34EDA15D}">
      <dsp:nvSpPr>
        <dsp:cNvPr id="0" name=""/>
        <dsp:cNvSpPr/>
      </dsp:nvSpPr>
      <dsp:spPr>
        <a:xfrm>
          <a:off x="1183782" y="555165"/>
          <a:ext cx="7336817" cy="102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71" tIns="108471" rIns="108471" bIns="108471" numCol="1" spcCol="1270" anchor="ctr" anchorCtr="0">
          <a:noAutofit/>
        </a:bodyPr>
        <a:lstStyle/>
        <a:p>
          <a:pPr marL="0" lvl="0" indent="0" algn="l" defTabSz="1022350">
            <a:lnSpc>
              <a:spcPct val="100000"/>
            </a:lnSpc>
            <a:spcBef>
              <a:spcPct val="0"/>
            </a:spcBef>
            <a:spcAft>
              <a:spcPct val="35000"/>
            </a:spcAft>
            <a:buNone/>
          </a:pPr>
          <a:r>
            <a:rPr lang="en-US" sz="2300" kern="1200" dirty="0"/>
            <a:t>Determine real-world effectiveness of wastewater and surface monitoring early alert system for K-12 sites</a:t>
          </a:r>
        </a:p>
      </dsp:txBody>
      <dsp:txXfrm>
        <a:off x="1183782" y="555165"/>
        <a:ext cx="7336817" cy="1024920"/>
      </dsp:txXfrm>
    </dsp:sp>
    <dsp:sp modelId="{703754FF-0F44-4E3A-9F91-A9CB5CC58D0A}">
      <dsp:nvSpPr>
        <dsp:cNvPr id="0" name=""/>
        <dsp:cNvSpPr/>
      </dsp:nvSpPr>
      <dsp:spPr>
        <a:xfrm>
          <a:off x="0" y="1836315"/>
          <a:ext cx="8520600" cy="1024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C7D25A-C684-4363-A200-50C79FB747DF}">
      <dsp:nvSpPr>
        <dsp:cNvPr id="0" name=""/>
        <dsp:cNvSpPr/>
      </dsp:nvSpPr>
      <dsp:spPr>
        <a:xfrm>
          <a:off x="310038" y="2066922"/>
          <a:ext cx="563706" cy="5637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880611-D865-4DC7-9EF8-7BC3E75AFB4D}">
      <dsp:nvSpPr>
        <dsp:cNvPr id="0" name=""/>
        <dsp:cNvSpPr/>
      </dsp:nvSpPr>
      <dsp:spPr>
        <a:xfrm>
          <a:off x="1183782" y="1836315"/>
          <a:ext cx="7336817" cy="102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71" tIns="108471" rIns="108471" bIns="108471" numCol="1" spcCol="1270" anchor="ctr" anchorCtr="0">
          <a:noAutofit/>
        </a:bodyPr>
        <a:lstStyle/>
        <a:p>
          <a:pPr marL="0" lvl="0" indent="0" algn="l" defTabSz="1022350">
            <a:lnSpc>
              <a:spcPct val="100000"/>
            </a:lnSpc>
            <a:spcBef>
              <a:spcPct val="0"/>
            </a:spcBef>
            <a:spcAft>
              <a:spcPct val="35000"/>
            </a:spcAft>
            <a:buNone/>
          </a:pPr>
          <a:r>
            <a:rPr lang="en-US" sz="2300" kern="1200" dirty="0"/>
            <a:t>Develop best-practice implementation protocols for long-term sustainability</a:t>
          </a:r>
        </a:p>
      </dsp:txBody>
      <dsp:txXfrm>
        <a:off x="1183782" y="1836315"/>
        <a:ext cx="7336817" cy="1024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d9698b2b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d9698b2b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SASEA believes that children and families have the right to feel safe at school, regardless of where they live, their background, or their financial status.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Using multiple data sources: Diagnostic testing, wastewater robots, surface sampling, household surveys, focus groups.</a:t>
            </a:r>
          </a:p>
        </p:txBody>
      </p:sp>
      <p:sp>
        <p:nvSpPr>
          <p:cNvPr id="4" name="Slide Number Placeholder 3"/>
          <p:cNvSpPr>
            <a:spLocks noGrp="1"/>
          </p:cNvSpPr>
          <p:nvPr>
            <p:ph type="sldNum" sz="quarter" idx="5"/>
          </p:nvPr>
        </p:nvSpPr>
        <p:spPr/>
        <p:txBody>
          <a:bodyPr/>
          <a:lstStyle/>
          <a:p>
            <a:fld id="{648F1D11-7F22-764A-A90D-80D5B6217F7A}" type="slidenum">
              <a:rPr lang="en-US" smtClean="0"/>
              <a:t>3</a:t>
            </a:fld>
            <a:endParaRPr lang="en-US"/>
          </a:p>
        </p:txBody>
      </p:sp>
    </p:spTree>
    <p:extLst>
      <p:ext uri="{BB962C8B-B14F-4D97-AF65-F5344CB8AC3E}">
        <p14:creationId xmlns:p14="http://schemas.microsoft.com/office/powerpoint/2010/main" val="85922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e4a2f5a57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e4a2f5a57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20124D"/>
                </a:solidFill>
              </a:rPr>
              <a:t>Holistic system that requires buy-in or it doesn’t work.</a:t>
            </a:r>
          </a:p>
          <a:p>
            <a:pPr marL="0" lvl="0" indent="0" algn="l" rtl="0">
              <a:spcBef>
                <a:spcPts val="0"/>
              </a:spcBef>
              <a:spcAft>
                <a:spcPts val="0"/>
              </a:spcAft>
              <a:buNone/>
            </a:pPr>
            <a:endParaRPr lang="en-US" b="1" dirty="0">
              <a:solidFill>
                <a:srgbClr val="20124D"/>
              </a:solidFill>
            </a:endParaRPr>
          </a:p>
          <a:p>
            <a:pPr marL="0" lvl="0" indent="0" algn="l" rtl="0">
              <a:spcBef>
                <a:spcPts val="0"/>
              </a:spcBef>
              <a:spcAft>
                <a:spcPts val="0"/>
              </a:spcAft>
              <a:buNone/>
            </a:pPr>
            <a:r>
              <a:rPr lang="en-US" b="1" dirty="0">
                <a:solidFill>
                  <a:srgbClr val="20124D"/>
                </a:solidFill>
              </a:rPr>
              <a:t>Also, we don’t’ say ‘surveillance’ we say monitoring</a:t>
            </a:r>
          </a:p>
          <a:p>
            <a:pPr marL="0" lvl="0" indent="0" algn="l" rtl="0">
              <a:spcBef>
                <a:spcPts val="0"/>
              </a:spcBef>
              <a:spcAft>
                <a:spcPts val="0"/>
              </a:spcAft>
              <a:buNone/>
            </a:pPr>
            <a:endParaRPr lang="en-US" b="1" dirty="0">
              <a:solidFill>
                <a:srgbClr val="20124D"/>
              </a:solidFill>
            </a:endParaRPr>
          </a:p>
          <a:p>
            <a:pPr marL="0" lvl="0" indent="0" algn="l" rtl="0">
              <a:spcBef>
                <a:spcPts val="0"/>
              </a:spcBef>
              <a:spcAft>
                <a:spcPts val="0"/>
              </a:spcAft>
              <a:buNone/>
            </a:pPr>
            <a:r>
              <a:rPr lang="en-US" b="1" dirty="0">
                <a:solidFill>
                  <a:srgbClr val="20124D"/>
                </a:solidFill>
              </a:rPr>
              <a:t>We understand and respect all the reasons people might not want to test. In CA/border region there is a history of ‘broken promises’ with data and LEOs.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ab6126b86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dab6126b86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Here are some images to help you visualize the 4 components I’ve listed earlier. </a:t>
            </a:r>
            <a:endParaRPr>
              <a:solidFill>
                <a:schemeClr val="dk1"/>
              </a:solidFill>
            </a:endParaRPr>
          </a:p>
          <a:p>
            <a:pPr marL="457200" lvl="0" indent="-298450" algn="l" rtl="0">
              <a:lnSpc>
                <a:spcPct val="115000"/>
              </a:lnSpc>
              <a:spcBef>
                <a:spcPts val="400"/>
              </a:spcBef>
              <a:spcAft>
                <a:spcPts val="0"/>
              </a:spcAft>
              <a:buClr>
                <a:schemeClr val="dk1"/>
              </a:buClr>
              <a:buSzPts val="1100"/>
              <a:buChar char="●"/>
            </a:pPr>
            <a:r>
              <a:rPr lang="en">
                <a:solidFill>
                  <a:schemeClr val="dk1"/>
                </a:solidFill>
              </a:rPr>
              <a:t>In the picture on the top left, we have our team collecting wastewater samples from the robot at a school site. The samples get sent to a lab that tests the sewer water for covid.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picture on the bottom left is an example of someone wearing PPE and collecting a surface sample from a desk. After swabbing, the Qtip gets put in a test tube and sent to a lab that tests the sample for covid.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picture in the middle is an example of our pop up testing station at a school site. When a site gets a positive environmental signal, a team of medical professionals will come on site with their mobile testing stations to conduct testing.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On the far right, we have an example of a flyer informing parents what to do when their child tests positive.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e4a2f5a57d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e4a2f5a57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0" algn="l" rtl="0">
              <a:spcBef>
                <a:spcPts val="0"/>
              </a:spcBef>
              <a:spcAft>
                <a:spcPts val="0"/>
              </a:spcAft>
              <a:buNone/>
            </a:pPr>
            <a:endParaRPr>
              <a:solidFill>
                <a:srgbClr val="0944A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comes next – all the things people have talked about so far open up exciting opportunities to consider how else we can use these techniques to keep kids safer at school. Nutrition, environmental pollutants, stress/trauma. Working with our CAB to understand what communities want. </a:t>
            </a:r>
          </a:p>
        </p:txBody>
      </p:sp>
    </p:spTree>
    <p:extLst>
      <p:ext uri="{BB962C8B-B14F-4D97-AF65-F5344CB8AC3E}">
        <p14:creationId xmlns:p14="http://schemas.microsoft.com/office/powerpoint/2010/main" val="2576725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acc4fa144f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acc4fa144f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713400" y="733893"/>
            <a:ext cx="3858600" cy="36111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6000"/>
              <a:buNone/>
              <a:defRPr sz="7000">
                <a:solidFill>
                  <a:schemeClr val="dk1"/>
                </a:solidFill>
              </a:defRPr>
            </a:lvl1pPr>
            <a:lvl2pPr lvl="1" rtl="0">
              <a:spcBef>
                <a:spcPts val="0"/>
              </a:spcBef>
              <a:spcAft>
                <a:spcPts val="0"/>
              </a:spcAft>
              <a:buSzPts val="6000"/>
              <a:buFont typeface="Bahiana"/>
              <a:buNone/>
              <a:defRPr sz="6000">
                <a:latin typeface="Bahiana"/>
                <a:ea typeface="Bahiana"/>
                <a:cs typeface="Bahiana"/>
                <a:sym typeface="Bahiana"/>
              </a:defRPr>
            </a:lvl2pPr>
            <a:lvl3pPr lvl="2" rtl="0">
              <a:spcBef>
                <a:spcPts val="0"/>
              </a:spcBef>
              <a:spcAft>
                <a:spcPts val="0"/>
              </a:spcAft>
              <a:buSzPts val="6000"/>
              <a:buFont typeface="Bahiana"/>
              <a:buNone/>
              <a:defRPr sz="6000">
                <a:latin typeface="Bahiana"/>
                <a:ea typeface="Bahiana"/>
                <a:cs typeface="Bahiana"/>
                <a:sym typeface="Bahiana"/>
              </a:defRPr>
            </a:lvl3pPr>
            <a:lvl4pPr lvl="3" rtl="0">
              <a:spcBef>
                <a:spcPts val="0"/>
              </a:spcBef>
              <a:spcAft>
                <a:spcPts val="0"/>
              </a:spcAft>
              <a:buSzPts val="6000"/>
              <a:buFont typeface="Bahiana"/>
              <a:buNone/>
              <a:defRPr sz="6000">
                <a:latin typeface="Bahiana"/>
                <a:ea typeface="Bahiana"/>
                <a:cs typeface="Bahiana"/>
                <a:sym typeface="Bahiana"/>
              </a:defRPr>
            </a:lvl4pPr>
            <a:lvl5pPr lvl="4" rtl="0">
              <a:spcBef>
                <a:spcPts val="0"/>
              </a:spcBef>
              <a:spcAft>
                <a:spcPts val="0"/>
              </a:spcAft>
              <a:buSzPts val="6000"/>
              <a:buFont typeface="Bahiana"/>
              <a:buNone/>
              <a:defRPr sz="6000">
                <a:latin typeface="Bahiana"/>
                <a:ea typeface="Bahiana"/>
                <a:cs typeface="Bahiana"/>
                <a:sym typeface="Bahiana"/>
              </a:defRPr>
            </a:lvl5pPr>
            <a:lvl6pPr lvl="5" rtl="0">
              <a:spcBef>
                <a:spcPts val="0"/>
              </a:spcBef>
              <a:spcAft>
                <a:spcPts val="0"/>
              </a:spcAft>
              <a:buSzPts val="6000"/>
              <a:buFont typeface="Bahiana"/>
              <a:buNone/>
              <a:defRPr sz="6000">
                <a:latin typeface="Bahiana"/>
                <a:ea typeface="Bahiana"/>
                <a:cs typeface="Bahiana"/>
                <a:sym typeface="Bahiana"/>
              </a:defRPr>
            </a:lvl6pPr>
            <a:lvl7pPr lvl="6" rtl="0">
              <a:spcBef>
                <a:spcPts val="0"/>
              </a:spcBef>
              <a:spcAft>
                <a:spcPts val="0"/>
              </a:spcAft>
              <a:buSzPts val="6000"/>
              <a:buFont typeface="Bahiana"/>
              <a:buNone/>
              <a:defRPr sz="6000">
                <a:latin typeface="Bahiana"/>
                <a:ea typeface="Bahiana"/>
                <a:cs typeface="Bahiana"/>
                <a:sym typeface="Bahiana"/>
              </a:defRPr>
            </a:lvl7pPr>
            <a:lvl8pPr lvl="7" rtl="0">
              <a:spcBef>
                <a:spcPts val="0"/>
              </a:spcBef>
              <a:spcAft>
                <a:spcPts val="0"/>
              </a:spcAft>
              <a:buSzPts val="6000"/>
              <a:buFont typeface="Bahiana"/>
              <a:buNone/>
              <a:defRPr sz="6000">
                <a:latin typeface="Bahiana"/>
                <a:ea typeface="Bahiana"/>
                <a:cs typeface="Bahiana"/>
                <a:sym typeface="Bahiana"/>
              </a:defRPr>
            </a:lvl8pPr>
            <a:lvl9pPr lvl="8" rtl="0">
              <a:spcBef>
                <a:spcPts val="0"/>
              </a:spcBef>
              <a:spcAft>
                <a:spcPts val="0"/>
              </a:spcAft>
              <a:buSzPts val="6000"/>
              <a:buFont typeface="Bahiana"/>
              <a:buNone/>
              <a:defRPr sz="6000">
                <a:latin typeface="Bahiana"/>
                <a:ea typeface="Bahiana"/>
                <a:cs typeface="Bahiana"/>
                <a:sym typeface="Bahiana"/>
              </a:defRPr>
            </a:lvl9pPr>
          </a:lstStyle>
          <a:p>
            <a:endParaRPr/>
          </a:p>
        </p:txBody>
      </p:sp>
      <p:sp>
        <p:nvSpPr>
          <p:cNvPr id="10" name="Google Shape;10;p2"/>
          <p:cNvSpPr txBox="1">
            <a:spLocks noGrp="1"/>
          </p:cNvSpPr>
          <p:nvPr>
            <p:ph type="subTitle" idx="1"/>
          </p:nvPr>
        </p:nvSpPr>
        <p:spPr>
          <a:xfrm flipH="1">
            <a:off x="713222" y="4289471"/>
            <a:ext cx="3858600" cy="41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a:solidFill>
                  <a:schemeClr val="dk1"/>
                </a:solidFill>
              </a:defRPr>
            </a:lvl1pPr>
            <a:lvl2pPr lvl="1" rtl="0">
              <a:lnSpc>
                <a:spcPct val="100000"/>
              </a:lnSpc>
              <a:spcBef>
                <a:spcPts val="1600"/>
              </a:spcBef>
              <a:spcAft>
                <a:spcPts val="0"/>
              </a:spcAft>
              <a:buNone/>
              <a:defRPr sz="1800">
                <a:solidFill>
                  <a:schemeClr val="dk1"/>
                </a:solidFill>
              </a:defRPr>
            </a:lvl2pPr>
            <a:lvl3pPr lvl="2" rtl="0">
              <a:lnSpc>
                <a:spcPct val="100000"/>
              </a:lnSpc>
              <a:spcBef>
                <a:spcPts val="1600"/>
              </a:spcBef>
              <a:spcAft>
                <a:spcPts val="0"/>
              </a:spcAft>
              <a:buNone/>
              <a:defRPr sz="1800">
                <a:solidFill>
                  <a:schemeClr val="dk1"/>
                </a:solidFill>
              </a:defRPr>
            </a:lvl3pPr>
            <a:lvl4pPr lvl="3" rtl="0">
              <a:lnSpc>
                <a:spcPct val="100000"/>
              </a:lnSpc>
              <a:spcBef>
                <a:spcPts val="1600"/>
              </a:spcBef>
              <a:spcAft>
                <a:spcPts val="0"/>
              </a:spcAft>
              <a:buNone/>
              <a:defRPr sz="1800">
                <a:solidFill>
                  <a:schemeClr val="dk1"/>
                </a:solidFill>
              </a:defRPr>
            </a:lvl4pPr>
            <a:lvl5pPr lvl="4" rtl="0">
              <a:lnSpc>
                <a:spcPct val="100000"/>
              </a:lnSpc>
              <a:spcBef>
                <a:spcPts val="1600"/>
              </a:spcBef>
              <a:spcAft>
                <a:spcPts val="0"/>
              </a:spcAft>
              <a:buNone/>
              <a:defRPr sz="1800">
                <a:solidFill>
                  <a:schemeClr val="dk1"/>
                </a:solidFill>
              </a:defRPr>
            </a:lvl5pPr>
            <a:lvl6pPr lvl="5" rtl="0">
              <a:lnSpc>
                <a:spcPct val="100000"/>
              </a:lnSpc>
              <a:spcBef>
                <a:spcPts val="1600"/>
              </a:spcBef>
              <a:spcAft>
                <a:spcPts val="0"/>
              </a:spcAft>
              <a:buNone/>
              <a:defRPr sz="1800">
                <a:solidFill>
                  <a:schemeClr val="dk1"/>
                </a:solidFill>
              </a:defRPr>
            </a:lvl6pPr>
            <a:lvl7pPr lvl="6" rtl="0">
              <a:lnSpc>
                <a:spcPct val="100000"/>
              </a:lnSpc>
              <a:spcBef>
                <a:spcPts val="1600"/>
              </a:spcBef>
              <a:spcAft>
                <a:spcPts val="0"/>
              </a:spcAft>
              <a:buNone/>
              <a:defRPr sz="1800">
                <a:solidFill>
                  <a:schemeClr val="dk1"/>
                </a:solidFill>
              </a:defRPr>
            </a:lvl7pPr>
            <a:lvl8pPr lvl="7" rtl="0">
              <a:lnSpc>
                <a:spcPct val="100000"/>
              </a:lnSpc>
              <a:spcBef>
                <a:spcPts val="1600"/>
              </a:spcBef>
              <a:spcAft>
                <a:spcPts val="0"/>
              </a:spcAft>
              <a:buNone/>
              <a:defRPr sz="1800">
                <a:solidFill>
                  <a:schemeClr val="dk1"/>
                </a:solidFill>
              </a:defRPr>
            </a:lvl8pPr>
            <a:lvl9pPr lvl="8" rtl="0">
              <a:lnSpc>
                <a:spcPct val="100000"/>
              </a:lnSpc>
              <a:spcBef>
                <a:spcPts val="1600"/>
              </a:spcBef>
              <a:spcAft>
                <a:spcPts val="1600"/>
              </a:spcAft>
              <a:buNone/>
              <a:defRPr sz="1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dk2"/>
        </a:solid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5029696" y="3096080"/>
            <a:ext cx="3497400" cy="17472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2"/>
              </a:buClr>
              <a:buSzPts val="4800"/>
              <a:buNone/>
              <a:defRPr sz="4800"/>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
  <p:cSld name="CUSTOM_1_1">
    <p:bg>
      <p:bgPr>
        <a:solidFill>
          <a:schemeClr val="dk2"/>
        </a:solidFill>
        <a:effectLst/>
      </p:bgPr>
    </p:bg>
    <p:spTree>
      <p:nvGrpSpPr>
        <p:cNvPr id="1" name="Shape 78"/>
        <p:cNvGrpSpPr/>
        <p:nvPr/>
      </p:nvGrpSpPr>
      <p:grpSpPr>
        <a:xfrm>
          <a:off x="0" y="0"/>
          <a:ext cx="0" cy="0"/>
          <a:chOff x="0" y="0"/>
          <a:chExt cx="0" cy="0"/>
        </a:xfrm>
      </p:grpSpPr>
      <p:sp>
        <p:nvSpPr>
          <p:cNvPr id="79" name="Google Shape;79;p17"/>
          <p:cNvSpPr/>
          <p:nvPr/>
        </p:nvSpPr>
        <p:spPr>
          <a:xfrm>
            <a:off x="713175" y="539500"/>
            <a:ext cx="7717500" cy="5613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txBox="1">
            <a:spLocks noGrp="1"/>
          </p:cNvSpPr>
          <p:nvPr>
            <p:ph type="subTitle" idx="1"/>
          </p:nvPr>
        </p:nvSpPr>
        <p:spPr>
          <a:xfrm>
            <a:off x="1133525" y="2519350"/>
            <a:ext cx="2525400" cy="446100"/>
          </a:xfrm>
          <a:prstGeom prst="rect">
            <a:avLst/>
          </a:prstGeom>
        </p:spPr>
        <p:txBody>
          <a:bodyPr spcFirstLastPara="1" wrap="square" lIns="91425" tIns="91425" rIns="91425" bIns="91425" anchor="t" anchorCtr="0">
            <a:noAutofit/>
          </a:bodyPr>
          <a:lstStyle>
            <a:lvl1pPr marR="45720" lvl="0" algn="ctr" rtl="0">
              <a:lnSpc>
                <a:spcPct val="100000"/>
              </a:lnSpc>
              <a:spcBef>
                <a:spcPts val="0"/>
              </a:spcBef>
              <a:spcAft>
                <a:spcPts val="0"/>
              </a:spcAft>
              <a:buNone/>
              <a:defRPr sz="1400">
                <a:solidFill>
                  <a:schemeClr val="dk1"/>
                </a:solidFill>
              </a:defRPr>
            </a:lvl1pPr>
            <a:lvl2pPr marR="45720" lvl="1" algn="ctr" rtl="0">
              <a:lnSpc>
                <a:spcPct val="100000"/>
              </a:lnSpc>
              <a:spcBef>
                <a:spcPts val="1600"/>
              </a:spcBef>
              <a:spcAft>
                <a:spcPts val="0"/>
              </a:spcAft>
              <a:buNone/>
              <a:defRPr sz="1400">
                <a:solidFill>
                  <a:schemeClr val="dk1"/>
                </a:solidFill>
              </a:defRPr>
            </a:lvl2pPr>
            <a:lvl3pPr marR="45720" lvl="2" algn="ctr" rtl="0">
              <a:lnSpc>
                <a:spcPct val="100000"/>
              </a:lnSpc>
              <a:spcBef>
                <a:spcPts val="1600"/>
              </a:spcBef>
              <a:spcAft>
                <a:spcPts val="0"/>
              </a:spcAft>
              <a:buNone/>
              <a:defRPr sz="1400">
                <a:solidFill>
                  <a:schemeClr val="dk1"/>
                </a:solidFill>
              </a:defRPr>
            </a:lvl3pPr>
            <a:lvl4pPr marR="45720" lvl="3" algn="ctr" rtl="0">
              <a:lnSpc>
                <a:spcPct val="100000"/>
              </a:lnSpc>
              <a:spcBef>
                <a:spcPts val="1600"/>
              </a:spcBef>
              <a:spcAft>
                <a:spcPts val="0"/>
              </a:spcAft>
              <a:buNone/>
              <a:defRPr sz="1400">
                <a:solidFill>
                  <a:schemeClr val="dk1"/>
                </a:solidFill>
              </a:defRPr>
            </a:lvl4pPr>
            <a:lvl5pPr marR="45720" lvl="4" algn="ctr" rtl="0">
              <a:lnSpc>
                <a:spcPct val="100000"/>
              </a:lnSpc>
              <a:spcBef>
                <a:spcPts val="1600"/>
              </a:spcBef>
              <a:spcAft>
                <a:spcPts val="0"/>
              </a:spcAft>
              <a:buNone/>
              <a:defRPr sz="1400">
                <a:solidFill>
                  <a:schemeClr val="dk1"/>
                </a:solidFill>
              </a:defRPr>
            </a:lvl5pPr>
            <a:lvl6pPr marR="45720" lvl="5" algn="ctr" rtl="0">
              <a:lnSpc>
                <a:spcPct val="100000"/>
              </a:lnSpc>
              <a:spcBef>
                <a:spcPts val="1600"/>
              </a:spcBef>
              <a:spcAft>
                <a:spcPts val="0"/>
              </a:spcAft>
              <a:buNone/>
              <a:defRPr sz="1400">
                <a:solidFill>
                  <a:schemeClr val="dk1"/>
                </a:solidFill>
              </a:defRPr>
            </a:lvl6pPr>
            <a:lvl7pPr marR="45720" lvl="6" algn="ctr" rtl="0">
              <a:lnSpc>
                <a:spcPct val="100000"/>
              </a:lnSpc>
              <a:spcBef>
                <a:spcPts val="1600"/>
              </a:spcBef>
              <a:spcAft>
                <a:spcPts val="0"/>
              </a:spcAft>
              <a:buNone/>
              <a:defRPr sz="1400">
                <a:solidFill>
                  <a:schemeClr val="dk1"/>
                </a:solidFill>
              </a:defRPr>
            </a:lvl7pPr>
            <a:lvl8pPr marR="45720" lvl="7" algn="ctr" rtl="0">
              <a:lnSpc>
                <a:spcPct val="100000"/>
              </a:lnSpc>
              <a:spcBef>
                <a:spcPts val="1600"/>
              </a:spcBef>
              <a:spcAft>
                <a:spcPts val="0"/>
              </a:spcAft>
              <a:buNone/>
              <a:defRPr sz="1400">
                <a:solidFill>
                  <a:schemeClr val="dk1"/>
                </a:solidFill>
              </a:defRPr>
            </a:lvl8pPr>
            <a:lvl9pPr marR="45720" lvl="8" algn="ctr" rtl="0">
              <a:lnSpc>
                <a:spcPct val="100000"/>
              </a:lnSpc>
              <a:spcBef>
                <a:spcPts val="1600"/>
              </a:spcBef>
              <a:spcAft>
                <a:spcPts val="1600"/>
              </a:spcAft>
              <a:buNone/>
              <a:defRPr sz="1400">
                <a:solidFill>
                  <a:schemeClr val="dk1"/>
                </a:solidFill>
              </a:defRPr>
            </a:lvl9pPr>
          </a:lstStyle>
          <a:p>
            <a:endParaRPr/>
          </a:p>
        </p:txBody>
      </p:sp>
      <p:sp>
        <p:nvSpPr>
          <p:cNvPr id="81" name="Google Shape;81;p17"/>
          <p:cNvSpPr txBox="1">
            <a:spLocks noGrp="1"/>
          </p:cNvSpPr>
          <p:nvPr>
            <p:ph type="subTitle" idx="2"/>
          </p:nvPr>
        </p:nvSpPr>
        <p:spPr>
          <a:xfrm>
            <a:off x="5484963" y="2519350"/>
            <a:ext cx="2525400" cy="446100"/>
          </a:xfrm>
          <a:prstGeom prst="rect">
            <a:avLst/>
          </a:prstGeom>
        </p:spPr>
        <p:txBody>
          <a:bodyPr spcFirstLastPara="1" wrap="square" lIns="91425" tIns="91425" rIns="91425" bIns="91425" anchor="t" anchorCtr="0">
            <a:noAutofit/>
          </a:bodyPr>
          <a:lstStyle>
            <a:lvl1pPr marR="45720" lvl="0" algn="ctr" rtl="0">
              <a:lnSpc>
                <a:spcPct val="100000"/>
              </a:lnSpc>
              <a:spcBef>
                <a:spcPts val="0"/>
              </a:spcBef>
              <a:spcAft>
                <a:spcPts val="0"/>
              </a:spcAft>
              <a:buNone/>
              <a:defRPr sz="1400">
                <a:solidFill>
                  <a:schemeClr val="dk1"/>
                </a:solidFill>
              </a:defRPr>
            </a:lvl1pPr>
            <a:lvl2pPr marR="45720" lvl="1" algn="ctr" rtl="0">
              <a:lnSpc>
                <a:spcPct val="100000"/>
              </a:lnSpc>
              <a:spcBef>
                <a:spcPts val="1600"/>
              </a:spcBef>
              <a:spcAft>
                <a:spcPts val="0"/>
              </a:spcAft>
              <a:buNone/>
              <a:defRPr sz="1400">
                <a:solidFill>
                  <a:schemeClr val="dk1"/>
                </a:solidFill>
              </a:defRPr>
            </a:lvl2pPr>
            <a:lvl3pPr marR="45720" lvl="2" algn="ctr" rtl="0">
              <a:lnSpc>
                <a:spcPct val="100000"/>
              </a:lnSpc>
              <a:spcBef>
                <a:spcPts val="1600"/>
              </a:spcBef>
              <a:spcAft>
                <a:spcPts val="0"/>
              </a:spcAft>
              <a:buNone/>
              <a:defRPr sz="1400">
                <a:solidFill>
                  <a:schemeClr val="dk1"/>
                </a:solidFill>
              </a:defRPr>
            </a:lvl3pPr>
            <a:lvl4pPr marR="45720" lvl="3" algn="ctr" rtl="0">
              <a:lnSpc>
                <a:spcPct val="100000"/>
              </a:lnSpc>
              <a:spcBef>
                <a:spcPts val="1600"/>
              </a:spcBef>
              <a:spcAft>
                <a:spcPts val="0"/>
              </a:spcAft>
              <a:buNone/>
              <a:defRPr sz="1400">
                <a:solidFill>
                  <a:schemeClr val="dk1"/>
                </a:solidFill>
              </a:defRPr>
            </a:lvl4pPr>
            <a:lvl5pPr marR="45720" lvl="4" algn="ctr" rtl="0">
              <a:lnSpc>
                <a:spcPct val="100000"/>
              </a:lnSpc>
              <a:spcBef>
                <a:spcPts val="1600"/>
              </a:spcBef>
              <a:spcAft>
                <a:spcPts val="0"/>
              </a:spcAft>
              <a:buNone/>
              <a:defRPr sz="1400">
                <a:solidFill>
                  <a:schemeClr val="dk1"/>
                </a:solidFill>
              </a:defRPr>
            </a:lvl5pPr>
            <a:lvl6pPr marR="45720" lvl="5" algn="ctr" rtl="0">
              <a:lnSpc>
                <a:spcPct val="100000"/>
              </a:lnSpc>
              <a:spcBef>
                <a:spcPts val="1600"/>
              </a:spcBef>
              <a:spcAft>
                <a:spcPts val="0"/>
              </a:spcAft>
              <a:buNone/>
              <a:defRPr sz="1400">
                <a:solidFill>
                  <a:schemeClr val="dk1"/>
                </a:solidFill>
              </a:defRPr>
            </a:lvl6pPr>
            <a:lvl7pPr marR="45720" lvl="6" algn="ctr" rtl="0">
              <a:lnSpc>
                <a:spcPct val="100000"/>
              </a:lnSpc>
              <a:spcBef>
                <a:spcPts val="1600"/>
              </a:spcBef>
              <a:spcAft>
                <a:spcPts val="0"/>
              </a:spcAft>
              <a:buNone/>
              <a:defRPr sz="1400">
                <a:solidFill>
                  <a:schemeClr val="dk1"/>
                </a:solidFill>
              </a:defRPr>
            </a:lvl7pPr>
            <a:lvl8pPr marR="45720" lvl="7" algn="ctr" rtl="0">
              <a:lnSpc>
                <a:spcPct val="100000"/>
              </a:lnSpc>
              <a:spcBef>
                <a:spcPts val="1600"/>
              </a:spcBef>
              <a:spcAft>
                <a:spcPts val="0"/>
              </a:spcAft>
              <a:buNone/>
              <a:defRPr sz="1400">
                <a:solidFill>
                  <a:schemeClr val="dk1"/>
                </a:solidFill>
              </a:defRPr>
            </a:lvl8pPr>
            <a:lvl9pPr marR="45720" lvl="8" algn="ctr" rtl="0">
              <a:lnSpc>
                <a:spcPct val="100000"/>
              </a:lnSpc>
              <a:spcBef>
                <a:spcPts val="1600"/>
              </a:spcBef>
              <a:spcAft>
                <a:spcPts val="1600"/>
              </a:spcAft>
              <a:buNone/>
              <a:defRPr sz="1400">
                <a:solidFill>
                  <a:schemeClr val="dk1"/>
                </a:solidFill>
              </a:defRPr>
            </a:lvl9pPr>
          </a:lstStyle>
          <a:p>
            <a:endParaRPr/>
          </a:p>
        </p:txBody>
      </p:sp>
      <p:sp>
        <p:nvSpPr>
          <p:cNvPr id="82" name="Google Shape;82;p17"/>
          <p:cNvSpPr txBox="1">
            <a:spLocks noGrp="1"/>
          </p:cNvSpPr>
          <p:nvPr>
            <p:ph type="subTitle" idx="3"/>
          </p:nvPr>
        </p:nvSpPr>
        <p:spPr>
          <a:xfrm>
            <a:off x="1133525" y="4162475"/>
            <a:ext cx="2525400" cy="446100"/>
          </a:xfrm>
          <a:prstGeom prst="rect">
            <a:avLst/>
          </a:prstGeom>
        </p:spPr>
        <p:txBody>
          <a:bodyPr spcFirstLastPara="1" wrap="square" lIns="91425" tIns="91425" rIns="91425" bIns="91425" anchor="t" anchorCtr="0">
            <a:noAutofit/>
          </a:bodyPr>
          <a:lstStyle>
            <a:lvl1pPr marR="45720" lvl="0" algn="ctr" rtl="0">
              <a:lnSpc>
                <a:spcPct val="100000"/>
              </a:lnSpc>
              <a:spcBef>
                <a:spcPts val="0"/>
              </a:spcBef>
              <a:spcAft>
                <a:spcPts val="0"/>
              </a:spcAft>
              <a:buNone/>
              <a:defRPr sz="1400">
                <a:solidFill>
                  <a:schemeClr val="dk1"/>
                </a:solidFill>
              </a:defRPr>
            </a:lvl1pPr>
            <a:lvl2pPr marR="45720" lvl="1" algn="ctr" rtl="0">
              <a:lnSpc>
                <a:spcPct val="100000"/>
              </a:lnSpc>
              <a:spcBef>
                <a:spcPts val="1600"/>
              </a:spcBef>
              <a:spcAft>
                <a:spcPts val="0"/>
              </a:spcAft>
              <a:buNone/>
              <a:defRPr sz="1400">
                <a:solidFill>
                  <a:schemeClr val="dk1"/>
                </a:solidFill>
              </a:defRPr>
            </a:lvl2pPr>
            <a:lvl3pPr marR="45720" lvl="2" algn="ctr" rtl="0">
              <a:lnSpc>
                <a:spcPct val="100000"/>
              </a:lnSpc>
              <a:spcBef>
                <a:spcPts val="1600"/>
              </a:spcBef>
              <a:spcAft>
                <a:spcPts val="0"/>
              </a:spcAft>
              <a:buNone/>
              <a:defRPr sz="1400">
                <a:solidFill>
                  <a:schemeClr val="dk1"/>
                </a:solidFill>
              </a:defRPr>
            </a:lvl3pPr>
            <a:lvl4pPr marR="45720" lvl="3" algn="ctr" rtl="0">
              <a:lnSpc>
                <a:spcPct val="100000"/>
              </a:lnSpc>
              <a:spcBef>
                <a:spcPts val="1600"/>
              </a:spcBef>
              <a:spcAft>
                <a:spcPts val="0"/>
              </a:spcAft>
              <a:buNone/>
              <a:defRPr sz="1400">
                <a:solidFill>
                  <a:schemeClr val="dk1"/>
                </a:solidFill>
              </a:defRPr>
            </a:lvl4pPr>
            <a:lvl5pPr marR="45720" lvl="4" algn="ctr" rtl="0">
              <a:lnSpc>
                <a:spcPct val="100000"/>
              </a:lnSpc>
              <a:spcBef>
                <a:spcPts val="1600"/>
              </a:spcBef>
              <a:spcAft>
                <a:spcPts val="0"/>
              </a:spcAft>
              <a:buNone/>
              <a:defRPr sz="1400">
                <a:solidFill>
                  <a:schemeClr val="dk1"/>
                </a:solidFill>
              </a:defRPr>
            </a:lvl5pPr>
            <a:lvl6pPr marR="45720" lvl="5" algn="ctr" rtl="0">
              <a:lnSpc>
                <a:spcPct val="100000"/>
              </a:lnSpc>
              <a:spcBef>
                <a:spcPts val="1600"/>
              </a:spcBef>
              <a:spcAft>
                <a:spcPts val="0"/>
              </a:spcAft>
              <a:buNone/>
              <a:defRPr sz="1400">
                <a:solidFill>
                  <a:schemeClr val="dk1"/>
                </a:solidFill>
              </a:defRPr>
            </a:lvl6pPr>
            <a:lvl7pPr marR="45720" lvl="6" algn="ctr" rtl="0">
              <a:lnSpc>
                <a:spcPct val="100000"/>
              </a:lnSpc>
              <a:spcBef>
                <a:spcPts val="1600"/>
              </a:spcBef>
              <a:spcAft>
                <a:spcPts val="0"/>
              </a:spcAft>
              <a:buNone/>
              <a:defRPr sz="1400">
                <a:solidFill>
                  <a:schemeClr val="dk1"/>
                </a:solidFill>
              </a:defRPr>
            </a:lvl7pPr>
            <a:lvl8pPr marR="45720" lvl="7" algn="ctr" rtl="0">
              <a:lnSpc>
                <a:spcPct val="100000"/>
              </a:lnSpc>
              <a:spcBef>
                <a:spcPts val="1600"/>
              </a:spcBef>
              <a:spcAft>
                <a:spcPts val="0"/>
              </a:spcAft>
              <a:buNone/>
              <a:defRPr sz="1400">
                <a:solidFill>
                  <a:schemeClr val="dk1"/>
                </a:solidFill>
              </a:defRPr>
            </a:lvl8pPr>
            <a:lvl9pPr marR="45720" lvl="8" algn="ctr" rtl="0">
              <a:lnSpc>
                <a:spcPct val="100000"/>
              </a:lnSpc>
              <a:spcBef>
                <a:spcPts val="1600"/>
              </a:spcBef>
              <a:spcAft>
                <a:spcPts val="1600"/>
              </a:spcAft>
              <a:buNone/>
              <a:defRPr sz="1400">
                <a:solidFill>
                  <a:schemeClr val="dk1"/>
                </a:solidFill>
              </a:defRPr>
            </a:lvl9pPr>
          </a:lstStyle>
          <a:p>
            <a:endParaRPr/>
          </a:p>
        </p:txBody>
      </p:sp>
      <p:sp>
        <p:nvSpPr>
          <p:cNvPr id="83" name="Google Shape;83;p17"/>
          <p:cNvSpPr txBox="1">
            <a:spLocks noGrp="1"/>
          </p:cNvSpPr>
          <p:nvPr>
            <p:ph type="subTitle" idx="4"/>
          </p:nvPr>
        </p:nvSpPr>
        <p:spPr>
          <a:xfrm>
            <a:off x="5484963" y="4162475"/>
            <a:ext cx="2525400" cy="44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1600"/>
              </a:spcBef>
              <a:spcAft>
                <a:spcPts val="0"/>
              </a:spcAft>
              <a:buNone/>
              <a:defRPr sz="1400">
                <a:solidFill>
                  <a:schemeClr val="dk1"/>
                </a:solidFill>
              </a:defRPr>
            </a:lvl2pPr>
            <a:lvl3pPr lvl="2" algn="ctr" rtl="0">
              <a:lnSpc>
                <a:spcPct val="100000"/>
              </a:lnSpc>
              <a:spcBef>
                <a:spcPts val="1600"/>
              </a:spcBef>
              <a:spcAft>
                <a:spcPts val="0"/>
              </a:spcAft>
              <a:buNone/>
              <a:defRPr sz="1400">
                <a:solidFill>
                  <a:schemeClr val="dk1"/>
                </a:solidFill>
              </a:defRPr>
            </a:lvl3pPr>
            <a:lvl4pPr lvl="3" algn="ctr" rtl="0">
              <a:lnSpc>
                <a:spcPct val="100000"/>
              </a:lnSpc>
              <a:spcBef>
                <a:spcPts val="1600"/>
              </a:spcBef>
              <a:spcAft>
                <a:spcPts val="0"/>
              </a:spcAft>
              <a:buNone/>
              <a:defRPr sz="1400">
                <a:solidFill>
                  <a:schemeClr val="dk1"/>
                </a:solidFill>
              </a:defRPr>
            </a:lvl4pPr>
            <a:lvl5pPr lvl="4" algn="ctr" rtl="0">
              <a:lnSpc>
                <a:spcPct val="100000"/>
              </a:lnSpc>
              <a:spcBef>
                <a:spcPts val="1600"/>
              </a:spcBef>
              <a:spcAft>
                <a:spcPts val="0"/>
              </a:spcAft>
              <a:buNone/>
              <a:defRPr sz="1400">
                <a:solidFill>
                  <a:schemeClr val="dk1"/>
                </a:solidFill>
              </a:defRPr>
            </a:lvl5pPr>
            <a:lvl6pPr lvl="5" algn="ctr" rtl="0">
              <a:lnSpc>
                <a:spcPct val="100000"/>
              </a:lnSpc>
              <a:spcBef>
                <a:spcPts val="1600"/>
              </a:spcBef>
              <a:spcAft>
                <a:spcPts val="0"/>
              </a:spcAft>
              <a:buNone/>
              <a:defRPr sz="1400">
                <a:solidFill>
                  <a:schemeClr val="dk1"/>
                </a:solidFill>
              </a:defRPr>
            </a:lvl6pPr>
            <a:lvl7pPr lvl="6" algn="ctr" rtl="0">
              <a:lnSpc>
                <a:spcPct val="100000"/>
              </a:lnSpc>
              <a:spcBef>
                <a:spcPts val="1600"/>
              </a:spcBef>
              <a:spcAft>
                <a:spcPts val="0"/>
              </a:spcAft>
              <a:buNone/>
              <a:defRPr sz="1400">
                <a:solidFill>
                  <a:schemeClr val="dk1"/>
                </a:solidFill>
              </a:defRPr>
            </a:lvl7pPr>
            <a:lvl8pPr lvl="7" algn="ctr" rtl="0">
              <a:lnSpc>
                <a:spcPct val="100000"/>
              </a:lnSpc>
              <a:spcBef>
                <a:spcPts val="1600"/>
              </a:spcBef>
              <a:spcAft>
                <a:spcPts val="0"/>
              </a:spcAft>
              <a:buNone/>
              <a:defRPr sz="1400">
                <a:solidFill>
                  <a:schemeClr val="dk1"/>
                </a:solidFill>
              </a:defRPr>
            </a:lvl8pPr>
            <a:lvl9pPr lvl="8" algn="ctr" rtl="0">
              <a:lnSpc>
                <a:spcPct val="100000"/>
              </a:lnSpc>
              <a:spcBef>
                <a:spcPts val="1600"/>
              </a:spcBef>
              <a:spcAft>
                <a:spcPts val="1600"/>
              </a:spcAft>
              <a:buNone/>
              <a:defRPr sz="1400">
                <a:solidFill>
                  <a:schemeClr val="dk1"/>
                </a:solidFill>
              </a:defRPr>
            </a:lvl9pPr>
          </a:lstStyle>
          <a:p>
            <a:endParaRPr/>
          </a:p>
        </p:txBody>
      </p:sp>
      <p:sp>
        <p:nvSpPr>
          <p:cNvPr id="84" name="Google Shape;84;p17"/>
          <p:cNvSpPr txBox="1">
            <a:spLocks noGrp="1"/>
          </p:cNvSpPr>
          <p:nvPr>
            <p:ph type="ctrTitle"/>
          </p:nvPr>
        </p:nvSpPr>
        <p:spPr>
          <a:xfrm>
            <a:off x="939299" y="552646"/>
            <a:ext cx="7265400" cy="548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None/>
              <a:defRPr>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line">
  <p:cSld name="SECTION_TITLE_AND_DESCRIPTION_1">
    <p:bg>
      <p:bgPr>
        <a:solidFill>
          <a:schemeClr val="accent1"/>
        </a:solidFill>
        <a:effectLst/>
      </p:bgPr>
    </p:bg>
    <p:spTree>
      <p:nvGrpSpPr>
        <p:cNvPr id="1" name="Shape 85"/>
        <p:cNvGrpSpPr/>
        <p:nvPr/>
      </p:nvGrpSpPr>
      <p:grpSpPr>
        <a:xfrm>
          <a:off x="0" y="0"/>
          <a:ext cx="0" cy="0"/>
          <a:chOff x="0" y="0"/>
          <a:chExt cx="0" cy="0"/>
        </a:xfrm>
      </p:grpSpPr>
      <p:sp>
        <p:nvSpPr>
          <p:cNvPr id="86" name="Google Shape;86;p18"/>
          <p:cNvSpPr/>
          <p:nvPr/>
        </p:nvSpPr>
        <p:spPr>
          <a:xfrm>
            <a:off x="713175" y="4042600"/>
            <a:ext cx="7717500" cy="5613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8"/>
          <p:cNvSpPr txBox="1">
            <a:spLocks noGrp="1"/>
          </p:cNvSpPr>
          <p:nvPr>
            <p:ph type="ctrTitle"/>
          </p:nvPr>
        </p:nvSpPr>
        <p:spPr>
          <a:xfrm flipH="1">
            <a:off x="2447400" y="2305050"/>
            <a:ext cx="4249200" cy="1754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4800">
                <a:solidFill>
                  <a:schemeClr val="dk1"/>
                </a:solidFill>
              </a:defRPr>
            </a:lvl1pPr>
            <a:lvl2pPr lvl="1" algn="ctr" rtl="0">
              <a:spcBef>
                <a:spcPts val="0"/>
              </a:spcBef>
              <a:spcAft>
                <a:spcPts val="0"/>
              </a:spcAft>
              <a:buSzPts val="6000"/>
              <a:buFont typeface="Bahiana"/>
              <a:buNone/>
              <a:defRPr sz="6000">
                <a:latin typeface="Bahiana"/>
                <a:ea typeface="Bahiana"/>
                <a:cs typeface="Bahiana"/>
                <a:sym typeface="Bahiana"/>
              </a:defRPr>
            </a:lvl2pPr>
            <a:lvl3pPr lvl="2" algn="ctr" rtl="0">
              <a:spcBef>
                <a:spcPts val="0"/>
              </a:spcBef>
              <a:spcAft>
                <a:spcPts val="0"/>
              </a:spcAft>
              <a:buSzPts val="6000"/>
              <a:buFont typeface="Bahiana"/>
              <a:buNone/>
              <a:defRPr sz="6000">
                <a:latin typeface="Bahiana"/>
                <a:ea typeface="Bahiana"/>
                <a:cs typeface="Bahiana"/>
                <a:sym typeface="Bahiana"/>
              </a:defRPr>
            </a:lvl3pPr>
            <a:lvl4pPr lvl="3" algn="ctr" rtl="0">
              <a:spcBef>
                <a:spcPts val="0"/>
              </a:spcBef>
              <a:spcAft>
                <a:spcPts val="0"/>
              </a:spcAft>
              <a:buSzPts val="6000"/>
              <a:buFont typeface="Bahiana"/>
              <a:buNone/>
              <a:defRPr sz="6000">
                <a:latin typeface="Bahiana"/>
                <a:ea typeface="Bahiana"/>
                <a:cs typeface="Bahiana"/>
                <a:sym typeface="Bahiana"/>
              </a:defRPr>
            </a:lvl4pPr>
            <a:lvl5pPr lvl="4" algn="ctr" rtl="0">
              <a:spcBef>
                <a:spcPts val="0"/>
              </a:spcBef>
              <a:spcAft>
                <a:spcPts val="0"/>
              </a:spcAft>
              <a:buSzPts val="6000"/>
              <a:buFont typeface="Bahiana"/>
              <a:buNone/>
              <a:defRPr sz="6000">
                <a:latin typeface="Bahiana"/>
                <a:ea typeface="Bahiana"/>
                <a:cs typeface="Bahiana"/>
                <a:sym typeface="Bahiana"/>
              </a:defRPr>
            </a:lvl5pPr>
            <a:lvl6pPr lvl="5" algn="ctr" rtl="0">
              <a:spcBef>
                <a:spcPts val="0"/>
              </a:spcBef>
              <a:spcAft>
                <a:spcPts val="0"/>
              </a:spcAft>
              <a:buSzPts val="6000"/>
              <a:buFont typeface="Bahiana"/>
              <a:buNone/>
              <a:defRPr sz="6000">
                <a:latin typeface="Bahiana"/>
                <a:ea typeface="Bahiana"/>
                <a:cs typeface="Bahiana"/>
                <a:sym typeface="Bahiana"/>
              </a:defRPr>
            </a:lvl6pPr>
            <a:lvl7pPr lvl="6" algn="ctr" rtl="0">
              <a:spcBef>
                <a:spcPts val="0"/>
              </a:spcBef>
              <a:spcAft>
                <a:spcPts val="0"/>
              </a:spcAft>
              <a:buSzPts val="6000"/>
              <a:buFont typeface="Bahiana"/>
              <a:buNone/>
              <a:defRPr sz="6000">
                <a:latin typeface="Bahiana"/>
                <a:ea typeface="Bahiana"/>
                <a:cs typeface="Bahiana"/>
                <a:sym typeface="Bahiana"/>
              </a:defRPr>
            </a:lvl7pPr>
            <a:lvl8pPr lvl="7" algn="ctr" rtl="0">
              <a:spcBef>
                <a:spcPts val="0"/>
              </a:spcBef>
              <a:spcAft>
                <a:spcPts val="0"/>
              </a:spcAft>
              <a:buSzPts val="6000"/>
              <a:buFont typeface="Bahiana"/>
              <a:buNone/>
              <a:defRPr sz="6000">
                <a:latin typeface="Bahiana"/>
                <a:ea typeface="Bahiana"/>
                <a:cs typeface="Bahiana"/>
                <a:sym typeface="Bahiana"/>
              </a:defRPr>
            </a:lvl8pPr>
            <a:lvl9pPr lvl="8" algn="ctr" rtl="0">
              <a:spcBef>
                <a:spcPts val="0"/>
              </a:spcBef>
              <a:spcAft>
                <a:spcPts val="0"/>
              </a:spcAft>
              <a:buSzPts val="6000"/>
              <a:buFont typeface="Bahiana"/>
              <a:buNone/>
              <a:defRPr sz="6000">
                <a:latin typeface="Bahiana"/>
                <a:ea typeface="Bahiana"/>
                <a:cs typeface="Bahiana"/>
                <a:sym typeface="Bahiana"/>
              </a:defRPr>
            </a:lvl9pPr>
          </a:lstStyle>
          <a:p>
            <a:endParaRPr/>
          </a:p>
        </p:txBody>
      </p:sp>
      <p:sp>
        <p:nvSpPr>
          <p:cNvPr id="88" name="Google Shape;88;p18"/>
          <p:cNvSpPr txBox="1">
            <a:spLocks noGrp="1"/>
          </p:cNvSpPr>
          <p:nvPr>
            <p:ph type="subTitle" idx="1"/>
          </p:nvPr>
        </p:nvSpPr>
        <p:spPr>
          <a:xfrm flipH="1">
            <a:off x="1839450" y="4091575"/>
            <a:ext cx="5465100" cy="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solidFill>
                  <a:schemeClr val="dk1"/>
                </a:solidFill>
              </a:defRPr>
            </a:lvl1pPr>
            <a:lvl2pPr lvl="1" algn="ctr" rtl="0">
              <a:lnSpc>
                <a:spcPct val="100000"/>
              </a:lnSpc>
              <a:spcBef>
                <a:spcPts val="1600"/>
              </a:spcBef>
              <a:spcAft>
                <a:spcPts val="0"/>
              </a:spcAft>
              <a:buNone/>
              <a:defRPr sz="1800">
                <a:solidFill>
                  <a:schemeClr val="dk1"/>
                </a:solidFill>
              </a:defRPr>
            </a:lvl2pPr>
            <a:lvl3pPr lvl="2" algn="ctr" rtl="0">
              <a:lnSpc>
                <a:spcPct val="100000"/>
              </a:lnSpc>
              <a:spcBef>
                <a:spcPts val="1600"/>
              </a:spcBef>
              <a:spcAft>
                <a:spcPts val="0"/>
              </a:spcAft>
              <a:buNone/>
              <a:defRPr sz="1800">
                <a:solidFill>
                  <a:schemeClr val="dk1"/>
                </a:solidFill>
              </a:defRPr>
            </a:lvl3pPr>
            <a:lvl4pPr lvl="3" algn="ctr" rtl="0">
              <a:lnSpc>
                <a:spcPct val="100000"/>
              </a:lnSpc>
              <a:spcBef>
                <a:spcPts val="1600"/>
              </a:spcBef>
              <a:spcAft>
                <a:spcPts val="0"/>
              </a:spcAft>
              <a:buNone/>
              <a:defRPr sz="1800">
                <a:solidFill>
                  <a:schemeClr val="dk1"/>
                </a:solidFill>
              </a:defRPr>
            </a:lvl4pPr>
            <a:lvl5pPr lvl="4" algn="ctr" rtl="0">
              <a:lnSpc>
                <a:spcPct val="100000"/>
              </a:lnSpc>
              <a:spcBef>
                <a:spcPts val="1600"/>
              </a:spcBef>
              <a:spcAft>
                <a:spcPts val="0"/>
              </a:spcAft>
              <a:buNone/>
              <a:defRPr sz="1800">
                <a:solidFill>
                  <a:schemeClr val="dk1"/>
                </a:solidFill>
              </a:defRPr>
            </a:lvl5pPr>
            <a:lvl6pPr lvl="5" algn="ctr" rtl="0">
              <a:lnSpc>
                <a:spcPct val="100000"/>
              </a:lnSpc>
              <a:spcBef>
                <a:spcPts val="1600"/>
              </a:spcBef>
              <a:spcAft>
                <a:spcPts val="0"/>
              </a:spcAft>
              <a:buNone/>
              <a:defRPr sz="1800">
                <a:solidFill>
                  <a:schemeClr val="dk1"/>
                </a:solidFill>
              </a:defRPr>
            </a:lvl6pPr>
            <a:lvl7pPr lvl="6" algn="ctr" rtl="0">
              <a:lnSpc>
                <a:spcPct val="100000"/>
              </a:lnSpc>
              <a:spcBef>
                <a:spcPts val="1600"/>
              </a:spcBef>
              <a:spcAft>
                <a:spcPts val="0"/>
              </a:spcAft>
              <a:buNone/>
              <a:defRPr sz="1800">
                <a:solidFill>
                  <a:schemeClr val="dk1"/>
                </a:solidFill>
              </a:defRPr>
            </a:lvl7pPr>
            <a:lvl8pPr lvl="7" algn="ctr" rtl="0">
              <a:lnSpc>
                <a:spcPct val="100000"/>
              </a:lnSpc>
              <a:spcBef>
                <a:spcPts val="1600"/>
              </a:spcBef>
              <a:spcAft>
                <a:spcPts val="0"/>
              </a:spcAft>
              <a:buNone/>
              <a:defRPr sz="1800">
                <a:solidFill>
                  <a:schemeClr val="dk1"/>
                </a:solidFill>
              </a:defRPr>
            </a:lvl8pPr>
            <a:lvl9pPr lvl="8" algn="ctr" rtl="0">
              <a:lnSpc>
                <a:spcPct val="100000"/>
              </a:lnSpc>
              <a:spcBef>
                <a:spcPts val="1600"/>
              </a:spcBef>
              <a:spcAft>
                <a:spcPts val="1600"/>
              </a:spcAft>
              <a:buNone/>
              <a:defRPr sz="1800">
                <a:solidFill>
                  <a:schemeClr val="dk1"/>
                </a:solidFill>
              </a:defRPr>
            </a:lvl9pPr>
          </a:lstStyle>
          <a:p>
            <a:endParaRPr/>
          </a:p>
        </p:txBody>
      </p:sp>
      <p:sp>
        <p:nvSpPr>
          <p:cNvPr id="89" name="Google Shape;89;p18"/>
          <p:cNvSpPr txBox="1">
            <a:spLocks noGrp="1"/>
          </p:cNvSpPr>
          <p:nvPr>
            <p:ph type="title" idx="2" hasCustomPrompt="1"/>
          </p:nvPr>
        </p:nvSpPr>
        <p:spPr>
          <a:xfrm flipH="1">
            <a:off x="3561300" y="807733"/>
            <a:ext cx="2021400" cy="1040100"/>
          </a:xfrm>
          <a:prstGeom prst="rect">
            <a:avLst/>
          </a:prstGeom>
          <a:noFill/>
        </p:spPr>
        <p:txBody>
          <a:bodyPr spcFirstLastPara="1" wrap="square" lIns="91425" tIns="91425" rIns="91425" bIns="91425" anchor="b" anchorCtr="0">
            <a:noAutofit/>
          </a:bodyPr>
          <a:lstStyle>
            <a:lvl1pPr marR="27432" lvl="0" algn="ctr" rtl="0">
              <a:spcBef>
                <a:spcPts val="0"/>
              </a:spcBef>
              <a:spcAft>
                <a:spcPts val="0"/>
              </a:spcAft>
              <a:buClr>
                <a:schemeClr val="lt1"/>
              </a:buClr>
              <a:buSzPts val="3600"/>
              <a:buNone/>
              <a:defRPr sz="7000">
                <a:solidFill>
                  <a:schemeClr val="dk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s">
  <p:cSld name="CUSTOM_8_1_1">
    <p:bg>
      <p:bgPr>
        <a:solidFill>
          <a:schemeClr val="dk2"/>
        </a:solidFill>
        <a:effectLst/>
      </p:bgPr>
    </p:bg>
    <p:spTree>
      <p:nvGrpSpPr>
        <p:cNvPr id="1" name="Shape 90"/>
        <p:cNvGrpSpPr/>
        <p:nvPr/>
      </p:nvGrpSpPr>
      <p:grpSpPr>
        <a:xfrm>
          <a:off x="0" y="0"/>
          <a:ext cx="0" cy="0"/>
          <a:chOff x="0" y="0"/>
          <a:chExt cx="0" cy="0"/>
        </a:xfrm>
      </p:grpSpPr>
      <p:sp>
        <p:nvSpPr>
          <p:cNvPr id="91" name="Google Shape;91;p19"/>
          <p:cNvSpPr/>
          <p:nvPr/>
        </p:nvSpPr>
        <p:spPr>
          <a:xfrm>
            <a:off x="713175" y="539500"/>
            <a:ext cx="7717500" cy="4069200"/>
          </a:xfrm>
          <a:prstGeom prst="roundRect">
            <a:avLst>
              <a:gd name="adj" fmla="val 2024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9"/>
          <p:cNvSpPr txBox="1">
            <a:spLocks noGrp="1"/>
          </p:cNvSpPr>
          <p:nvPr>
            <p:ph type="subTitle" idx="1"/>
          </p:nvPr>
        </p:nvSpPr>
        <p:spPr>
          <a:xfrm>
            <a:off x="1354450" y="3585897"/>
            <a:ext cx="6429300" cy="3441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93" name="Google Shape;93;p19"/>
          <p:cNvSpPr txBox="1">
            <a:spLocks noGrp="1"/>
          </p:cNvSpPr>
          <p:nvPr>
            <p:ph type="title" hasCustomPrompt="1"/>
          </p:nvPr>
        </p:nvSpPr>
        <p:spPr>
          <a:xfrm>
            <a:off x="2125000" y="2916095"/>
            <a:ext cx="4888200" cy="782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4" name="Google Shape;94;p19"/>
          <p:cNvSpPr txBox="1">
            <a:spLocks noGrp="1"/>
          </p:cNvSpPr>
          <p:nvPr>
            <p:ph type="subTitle" idx="2"/>
          </p:nvPr>
        </p:nvSpPr>
        <p:spPr>
          <a:xfrm>
            <a:off x="1354450" y="1888099"/>
            <a:ext cx="6429300" cy="3441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95" name="Google Shape;95;p19"/>
          <p:cNvSpPr txBox="1">
            <a:spLocks noGrp="1"/>
          </p:cNvSpPr>
          <p:nvPr>
            <p:ph type="title" idx="3" hasCustomPrompt="1"/>
          </p:nvPr>
        </p:nvSpPr>
        <p:spPr>
          <a:xfrm>
            <a:off x="2125000" y="1218201"/>
            <a:ext cx="4888200" cy="782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5">
    <p:bg>
      <p:bgPr>
        <a:solidFill>
          <a:schemeClr val="accent1"/>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1531975" y="582675"/>
            <a:ext cx="6080100" cy="994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4200"/>
              <a:buNone/>
              <a:defRPr sz="6000">
                <a:solidFill>
                  <a:schemeClr val="dk1"/>
                </a:solidFill>
              </a:defRPr>
            </a:lvl1pPr>
            <a:lvl2pPr lvl="1" algn="ctr" rtl="0">
              <a:spcBef>
                <a:spcPts val="0"/>
              </a:spcBef>
              <a:spcAft>
                <a:spcPts val="0"/>
              </a:spcAft>
              <a:buClr>
                <a:schemeClr val="dk1"/>
              </a:buClr>
              <a:buSzPts val="4200"/>
              <a:buNone/>
              <a:defRPr sz="4200" b="0">
                <a:solidFill>
                  <a:schemeClr val="dk1"/>
                </a:solidFill>
              </a:defRPr>
            </a:lvl2pPr>
            <a:lvl3pPr lvl="2" algn="ctr" rtl="0">
              <a:spcBef>
                <a:spcPts val="0"/>
              </a:spcBef>
              <a:spcAft>
                <a:spcPts val="0"/>
              </a:spcAft>
              <a:buClr>
                <a:schemeClr val="dk1"/>
              </a:buClr>
              <a:buSzPts val="4200"/>
              <a:buNone/>
              <a:defRPr sz="4200" b="0">
                <a:solidFill>
                  <a:schemeClr val="dk1"/>
                </a:solidFill>
              </a:defRPr>
            </a:lvl3pPr>
            <a:lvl4pPr lvl="3" algn="ctr" rtl="0">
              <a:spcBef>
                <a:spcPts val="0"/>
              </a:spcBef>
              <a:spcAft>
                <a:spcPts val="0"/>
              </a:spcAft>
              <a:buClr>
                <a:schemeClr val="dk1"/>
              </a:buClr>
              <a:buSzPts val="4200"/>
              <a:buNone/>
              <a:defRPr sz="4200" b="0">
                <a:solidFill>
                  <a:schemeClr val="dk1"/>
                </a:solidFill>
              </a:defRPr>
            </a:lvl4pPr>
            <a:lvl5pPr lvl="4" algn="ctr" rtl="0">
              <a:spcBef>
                <a:spcPts val="0"/>
              </a:spcBef>
              <a:spcAft>
                <a:spcPts val="0"/>
              </a:spcAft>
              <a:buClr>
                <a:schemeClr val="dk1"/>
              </a:buClr>
              <a:buSzPts val="4200"/>
              <a:buNone/>
              <a:defRPr sz="4200" b="0">
                <a:solidFill>
                  <a:schemeClr val="dk1"/>
                </a:solidFill>
              </a:defRPr>
            </a:lvl5pPr>
            <a:lvl6pPr lvl="5" algn="ctr" rtl="0">
              <a:spcBef>
                <a:spcPts val="0"/>
              </a:spcBef>
              <a:spcAft>
                <a:spcPts val="0"/>
              </a:spcAft>
              <a:buClr>
                <a:schemeClr val="dk1"/>
              </a:buClr>
              <a:buSzPts val="4200"/>
              <a:buNone/>
              <a:defRPr sz="4200" b="0">
                <a:solidFill>
                  <a:schemeClr val="dk1"/>
                </a:solidFill>
              </a:defRPr>
            </a:lvl6pPr>
            <a:lvl7pPr lvl="6" algn="ctr" rtl="0">
              <a:spcBef>
                <a:spcPts val="0"/>
              </a:spcBef>
              <a:spcAft>
                <a:spcPts val="0"/>
              </a:spcAft>
              <a:buClr>
                <a:schemeClr val="dk1"/>
              </a:buClr>
              <a:buSzPts val="4200"/>
              <a:buNone/>
              <a:defRPr sz="4200" b="0">
                <a:solidFill>
                  <a:schemeClr val="dk1"/>
                </a:solidFill>
              </a:defRPr>
            </a:lvl7pPr>
            <a:lvl8pPr lvl="7" algn="ctr" rtl="0">
              <a:spcBef>
                <a:spcPts val="0"/>
              </a:spcBef>
              <a:spcAft>
                <a:spcPts val="0"/>
              </a:spcAft>
              <a:buClr>
                <a:schemeClr val="dk1"/>
              </a:buClr>
              <a:buSzPts val="4200"/>
              <a:buNone/>
              <a:defRPr sz="4200" b="0">
                <a:solidFill>
                  <a:schemeClr val="dk1"/>
                </a:solidFill>
              </a:defRPr>
            </a:lvl8pPr>
            <a:lvl9pPr lvl="8" algn="ctr" rtl="0">
              <a:spcBef>
                <a:spcPts val="0"/>
              </a:spcBef>
              <a:spcAft>
                <a:spcPts val="0"/>
              </a:spcAft>
              <a:buClr>
                <a:schemeClr val="dk1"/>
              </a:buClr>
              <a:buSzPts val="4200"/>
              <a:buNone/>
              <a:defRPr sz="4200" b="0">
                <a:solidFill>
                  <a:schemeClr val="dk1"/>
                </a:solidFill>
              </a:defRPr>
            </a:lvl9pPr>
          </a:lstStyle>
          <a:p>
            <a:endParaRPr/>
          </a:p>
        </p:txBody>
      </p:sp>
      <p:sp>
        <p:nvSpPr>
          <p:cNvPr id="113" name="Google Shape;113;p21"/>
          <p:cNvSpPr txBox="1">
            <a:spLocks noGrp="1"/>
          </p:cNvSpPr>
          <p:nvPr>
            <p:ph type="subTitle" idx="1"/>
          </p:nvPr>
        </p:nvSpPr>
        <p:spPr>
          <a:xfrm flipH="1">
            <a:off x="2410650" y="2335275"/>
            <a:ext cx="43227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14" name="Google Shape;114;p21"/>
          <p:cNvSpPr txBox="1"/>
          <p:nvPr/>
        </p:nvSpPr>
        <p:spPr>
          <a:xfrm>
            <a:off x="2194350" y="3631900"/>
            <a:ext cx="4755300" cy="537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Abel"/>
                <a:ea typeface="Abel"/>
                <a:cs typeface="Abel"/>
                <a:sym typeface="Abel"/>
              </a:rPr>
              <a:t>CREDITS: This presentation template was created by </a:t>
            </a:r>
            <a:r>
              <a:rPr lang="en" sz="1200">
                <a:solidFill>
                  <a:schemeClr val="dk1"/>
                </a:solidFill>
                <a:uFill>
                  <a:noFill/>
                </a:uFill>
                <a:latin typeface="Abel"/>
                <a:ea typeface="Abel"/>
                <a:cs typeface="Abel"/>
                <a:sym typeface="Abel"/>
                <a:hlinkClick r:id="rId2">
                  <a:extLst>
                    <a:ext uri="{A12FA001-AC4F-418D-AE19-62706E023703}">
                      <ahyp:hlinkClr xmlns:ahyp="http://schemas.microsoft.com/office/drawing/2018/hyperlinkcolor" val="tx"/>
                    </a:ext>
                  </a:extLst>
                </a:hlinkClick>
              </a:rPr>
              <a:t>Slidesgo</a:t>
            </a:r>
            <a:r>
              <a:rPr lang="en" sz="1200">
                <a:solidFill>
                  <a:schemeClr val="dk1"/>
                </a:solidFill>
                <a:latin typeface="Abel"/>
                <a:ea typeface="Abel"/>
                <a:cs typeface="Abel"/>
                <a:sym typeface="Abel"/>
              </a:rPr>
              <a:t>, including icons by </a:t>
            </a:r>
            <a:r>
              <a:rPr lang="en" sz="1200">
                <a:solidFill>
                  <a:schemeClr val="dk1"/>
                </a:solidFill>
                <a:uFill>
                  <a:noFill/>
                </a:uFill>
                <a:latin typeface="Abel"/>
                <a:ea typeface="Abel"/>
                <a:cs typeface="Abel"/>
                <a:sym typeface="Abel"/>
                <a:hlinkClick r:id="rId3">
                  <a:extLst>
                    <a:ext uri="{A12FA001-AC4F-418D-AE19-62706E023703}">
                      <ahyp:hlinkClr xmlns:ahyp="http://schemas.microsoft.com/office/drawing/2018/hyperlinkcolor" val="tx"/>
                    </a:ext>
                  </a:extLst>
                </a:hlinkClick>
              </a:rPr>
              <a:t>Flaticon</a:t>
            </a:r>
            <a:r>
              <a:rPr lang="en" sz="1200">
                <a:solidFill>
                  <a:schemeClr val="dk1"/>
                </a:solidFill>
                <a:latin typeface="Abel"/>
                <a:ea typeface="Abel"/>
                <a:cs typeface="Abel"/>
                <a:sym typeface="Abel"/>
              </a:rPr>
              <a:t>, and infographics &amp; images by </a:t>
            </a:r>
            <a:r>
              <a:rPr lang="en" sz="1200">
                <a:solidFill>
                  <a:schemeClr val="dk1"/>
                </a:solidFill>
                <a:uFill>
                  <a:noFill/>
                </a:uFill>
                <a:latin typeface="Abel"/>
                <a:ea typeface="Abel"/>
                <a:cs typeface="Abel"/>
                <a:sym typeface="Abel"/>
                <a:hlinkClick r:id="rId4">
                  <a:extLst>
                    <a:ext uri="{A12FA001-AC4F-418D-AE19-62706E023703}">
                      <ahyp:hlinkClr xmlns:ahyp="http://schemas.microsoft.com/office/drawing/2018/hyperlinkcolor" val="tx"/>
                    </a:ext>
                  </a:extLst>
                </a:hlinkClick>
              </a:rPr>
              <a:t>Freepik</a:t>
            </a:r>
            <a:endParaRPr sz="1200">
              <a:solidFill>
                <a:schemeClr val="dk1"/>
              </a:solidFill>
              <a:latin typeface="Abel"/>
              <a:ea typeface="Abel"/>
              <a:cs typeface="Abel"/>
              <a:sym typeface="Abel"/>
            </a:endParaRPr>
          </a:p>
          <a:p>
            <a:pPr marL="0" lvl="0" indent="0" algn="ctr" rtl="0">
              <a:spcBef>
                <a:spcPts val="0"/>
              </a:spcBef>
              <a:spcAft>
                <a:spcPts val="0"/>
              </a:spcAft>
              <a:buNone/>
            </a:pPr>
            <a:endParaRPr sz="1200">
              <a:solidFill>
                <a:schemeClr val="dk1"/>
              </a:solidFill>
              <a:latin typeface="Abel"/>
              <a:ea typeface="Abel"/>
              <a:cs typeface="Abel"/>
              <a:sym typeface="Abel"/>
            </a:endParaRPr>
          </a:p>
          <a:p>
            <a:pPr marL="0" lvl="0" indent="0" algn="ctr" rtl="0">
              <a:lnSpc>
                <a:spcPct val="115000"/>
              </a:lnSpc>
              <a:spcBef>
                <a:spcPts val="300"/>
              </a:spcBef>
              <a:spcAft>
                <a:spcPts val="0"/>
              </a:spcAft>
              <a:buNone/>
            </a:pPr>
            <a:endParaRPr sz="1200">
              <a:solidFill>
                <a:schemeClr val="dk1"/>
              </a:solidFill>
              <a:latin typeface="Abel"/>
              <a:ea typeface="Abel"/>
              <a:cs typeface="Abel"/>
              <a:sym typeface="Abe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_1_1_1">
    <p:bg>
      <p:bgPr>
        <a:solidFill>
          <a:schemeClr val="dk2"/>
        </a:solidFill>
        <a:effectLst/>
      </p:bgPr>
    </p:bg>
    <p:spTree>
      <p:nvGrpSpPr>
        <p:cNvPr id="1" name="Shape 11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1">
  <p:cSld name="CUSTOM_9_1_1_1_1_1">
    <p:bg>
      <p:bgPr>
        <a:solidFill>
          <a:schemeClr val="accent1"/>
        </a:solidFill>
        <a:effectLst/>
      </p:bgPr>
    </p:bg>
    <p:spTree>
      <p:nvGrpSpPr>
        <p:cNvPr id="1" name="Shape 11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7"/>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C368-24B2-654E-A3E2-650F54A2F1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608B1-69D5-3D4A-A369-78137A1D86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74AB0-4E66-9B40-A0E1-FF06F2F8D6DC}"/>
              </a:ext>
            </a:extLst>
          </p:cNvPr>
          <p:cNvSpPr>
            <a:spLocks noGrp="1"/>
          </p:cNvSpPr>
          <p:nvPr>
            <p:ph type="dt" sz="half" idx="10"/>
          </p:nvPr>
        </p:nvSpPr>
        <p:spPr/>
        <p:txBody>
          <a:bodyPr/>
          <a:lstStyle/>
          <a:p>
            <a:fld id="{66731935-D372-594D-A308-AA0A0BDC61BD}" type="datetimeFigureOut">
              <a:rPr lang="en-US" smtClean="0"/>
              <a:t>6/1/22</a:t>
            </a:fld>
            <a:endParaRPr lang="en-US"/>
          </a:p>
        </p:txBody>
      </p:sp>
      <p:sp>
        <p:nvSpPr>
          <p:cNvPr id="5" name="Footer Placeholder 4">
            <a:extLst>
              <a:ext uri="{FF2B5EF4-FFF2-40B4-BE49-F238E27FC236}">
                <a16:creationId xmlns:a16="http://schemas.microsoft.com/office/drawing/2014/main" id="{43DD6DB0-C10B-4640-8AF9-710EE4805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B24B7-ADCE-CF4D-907B-0AAD790C9601}"/>
              </a:ext>
            </a:extLst>
          </p:cNvPr>
          <p:cNvSpPr>
            <a:spLocks noGrp="1"/>
          </p:cNvSpPr>
          <p:nvPr>
            <p:ph type="sldNum" sz="quarter" idx="12"/>
          </p:nvPr>
        </p:nvSpPr>
        <p:spPr/>
        <p:txBody>
          <a:bodyPr/>
          <a:lstStyle/>
          <a:p>
            <a:fld id="{73D750C6-02B6-D842-85B5-C0B801B9087E}" type="slidenum">
              <a:rPr lang="en-US" smtClean="0"/>
              <a:t>‹#›</a:t>
            </a:fld>
            <a:endParaRPr lang="en-US"/>
          </a:p>
        </p:txBody>
      </p:sp>
    </p:spTree>
    <p:extLst>
      <p:ext uri="{BB962C8B-B14F-4D97-AF65-F5344CB8AC3E}">
        <p14:creationId xmlns:p14="http://schemas.microsoft.com/office/powerpoint/2010/main" val="216555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28"/>
        <p:cNvGrpSpPr/>
        <p:nvPr/>
      </p:nvGrpSpPr>
      <p:grpSpPr>
        <a:xfrm>
          <a:off x="0" y="0"/>
          <a:ext cx="0" cy="0"/>
          <a:chOff x="0" y="0"/>
          <a:chExt cx="0" cy="0"/>
        </a:xfrm>
      </p:grpSpPr>
      <p:sp>
        <p:nvSpPr>
          <p:cNvPr id="29" name="Google Shape;29;p6"/>
          <p:cNvSpPr/>
          <p:nvPr/>
        </p:nvSpPr>
        <p:spPr>
          <a:xfrm>
            <a:off x="713175" y="539500"/>
            <a:ext cx="7717500" cy="5613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ctrTitle"/>
          </p:nvPr>
        </p:nvSpPr>
        <p:spPr>
          <a:xfrm>
            <a:off x="1743075" y="552650"/>
            <a:ext cx="5658000" cy="548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None/>
              <a:defRPr>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31"/>
        <p:cNvGrpSpPr/>
        <p:nvPr/>
      </p:nvGrpSpPr>
      <p:grpSpPr>
        <a:xfrm>
          <a:off x="0" y="0"/>
          <a:ext cx="0" cy="0"/>
          <a:chOff x="0" y="0"/>
          <a:chExt cx="0" cy="0"/>
        </a:xfrm>
      </p:grpSpPr>
      <p:sp>
        <p:nvSpPr>
          <p:cNvPr id="32" name="Google Shape;32;p7"/>
          <p:cNvSpPr/>
          <p:nvPr/>
        </p:nvSpPr>
        <p:spPr>
          <a:xfrm>
            <a:off x="713175" y="539500"/>
            <a:ext cx="7717500" cy="10335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txBox="1">
            <a:spLocks noGrp="1"/>
          </p:cNvSpPr>
          <p:nvPr>
            <p:ph type="ctrTitle"/>
          </p:nvPr>
        </p:nvSpPr>
        <p:spPr>
          <a:xfrm>
            <a:off x="3066000" y="576853"/>
            <a:ext cx="3012000" cy="95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5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4" name="Google Shape;34;p7"/>
          <p:cNvSpPr txBox="1">
            <a:spLocks noGrp="1"/>
          </p:cNvSpPr>
          <p:nvPr>
            <p:ph type="subTitle" idx="1"/>
          </p:nvPr>
        </p:nvSpPr>
        <p:spPr>
          <a:xfrm>
            <a:off x="713175" y="2114893"/>
            <a:ext cx="4177500" cy="2354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p:nvPr/>
        </p:nvSpPr>
        <p:spPr>
          <a:xfrm>
            <a:off x="713175" y="539500"/>
            <a:ext cx="3490500" cy="4069200"/>
          </a:xfrm>
          <a:prstGeom prst="roundRect">
            <a:avLst>
              <a:gd name="adj" fmla="val 1941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1055325" y="1531950"/>
            <a:ext cx="2707500" cy="2079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4800"/>
              <a:buNone/>
              <a:defRPr sz="3000">
                <a:solidFill>
                  <a:schemeClr val="dk1"/>
                </a:solidFill>
              </a:defRPr>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38"/>
        <p:cNvGrpSpPr/>
        <p:nvPr/>
      </p:nvGrpSpPr>
      <p:grpSpPr>
        <a:xfrm>
          <a:off x="0" y="0"/>
          <a:ext cx="0" cy="0"/>
          <a:chOff x="0" y="0"/>
          <a:chExt cx="0" cy="0"/>
        </a:xfrm>
      </p:grpSpPr>
      <p:sp>
        <p:nvSpPr>
          <p:cNvPr id="39" name="Google Shape;39;p9"/>
          <p:cNvSpPr/>
          <p:nvPr/>
        </p:nvSpPr>
        <p:spPr>
          <a:xfrm>
            <a:off x="713175" y="4042600"/>
            <a:ext cx="7717500" cy="5613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ctrTitle"/>
          </p:nvPr>
        </p:nvSpPr>
        <p:spPr>
          <a:xfrm flipH="1">
            <a:off x="998298" y="1884854"/>
            <a:ext cx="4249200" cy="1754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6000"/>
              <a:buNone/>
              <a:defRPr sz="4800">
                <a:solidFill>
                  <a:schemeClr val="dk1"/>
                </a:solidFill>
              </a:defRPr>
            </a:lvl1pPr>
            <a:lvl2pPr lvl="1" rtl="0">
              <a:spcBef>
                <a:spcPts val="0"/>
              </a:spcBef>
              <a:spcAft>
                <a:spcPts val="0"/>
              </a:spcAft>
              <a:buSzPts val="6000"/>
              <a:buFont typeface="Bahiana"/>
              <a:buNone/>
              <a:defRPr sz="6000">
                <a:latin typeface="Bahiana"/>
                <a:ea typeface="Bahiana"/>
                <a:cs typeface="Bahiana"/>
                <a:sym typeface="Bahiana"/>
              </a:defRPr>
            </a:lvl2pPr>
            <a:lvl3pPr lvl="2" rtl="0">
              <a:spcBef>
                <a:spcPts val="0"/>
              </a:spcBef>
              <a:spcAft>
                <a:spcPts val="0"/>
              </a:spcAft>
              <a:buSzPts val="6000"/>
              <a:buFont typeface="Bahiana"/>
              <a:buNone/>
              <a:defRPr sz="6000">
                <a:latin typeface="Bahiana"/>
                <a:ea typeface="Bahiana"/>
                <a:cs typeface="Bahiana"/>
                <a:sym typeface="Bahiana"/>
              </a:defRPr>
            </a:lvl3pPr>
            <a:lvl4pPr lvl="3" rtl="0">
              <a:spcBef>
                <a:spcPts val="0"/>
              </a:spcBef>
              <a:spcAft>
                <a:spcPts val="0"/>
              </a:spcAft>
              <a:buSzPts val="6000"/>
              <a:buFont typeface="Bahiana"/>
              <a:buNone/>
              <a:defRPr sz="6000">
                <a:latin typeface="Bahiana"/>
                <a:ea typeface="Bahiana"/>
                <a:cs typeface="Bahiana"/>
                <a:sym typeface="Bahiana"/>
              </a:defRPr>
            </a:lvl4pPr>
            <a:lvl5pPr lvl="4" rtl="0">
              <a:spcBef>
                <a:spcPts val="0"/>
              </a:spcBef>
              <a:spcAft>
                <a:spcPts val="0"/>
              </a:spcAft>
              <a:buSzPts val="6000"/>
              <a:buFont typeface="Bahiana"/>
              <a:buNone/>
              <a:defRPr sz="6000">
                <a:latin typeface="Bahiana"/>
                <a:ea typeface="Bahiana"/>
                <a:cs typeface="Bahiana"/>
                <a:sym typeface="Bahiana"/>
              </a:defRPr>
            </a:lvl5pPr>
            <a:lvl6pPr lvl="5" rtl="0">
              <a:spcBef>
                <a:spcPts val="0"/>
              </a:spcBef>
              <a:spcAft>
                <a:spcPts val="0"/>
              </a:spcAft>
              <a:buSzPts val="6000"/>
              <a:buFont typeface="Bahiana"/>
              <a:buNone/>
              <a:defRPr sz="6000">
                <a:latin typeface="Bahiana"/>
                <a:ea typeface="Bahiana"/>
                <a:cs typeface="Bahiana"/>
                <a:sym typeface="Bahiana"/>
              </a:defRPr>
            </a:lvl6pPr>
            <a:lvl7pPr lvl="6" rtl="0">
              <a:spcBef>
                <a:spcPts val="0"/>
              </a:spcBef>
              <a:spcAft>
                <a:spcPts val="0"/>
              </a:spcAft>
              <a:buSzPts val="6000"/>
              <a:buFont typeface="Bahiana"/>
              <a:buNone/>
              <a:defRPr sz="6000">
                <a:latin typeface="Bahiana"/>
                <a:ea typeface="Bahiana"/>
                <a:cs typeface="Bahiana"/>
                <a:sym typeface="Bahiana"/>
              </a:defRPr>
            </a:lvl7pPr>
            <a:lvl8pPr lvl="7" rtl="0">
              <a:spcBef>
                <a:spcPts val="0"/>
              </a:spcBef>
              <a:spcAft>
                <a:spcPts val="0"/>
              </a:spcAft>
              <a:buSzPts val="6000"/>
              <a:buFont typeface="Bahiana"/>
              <a:buNone/>
              <a:defRPr sz="6000">
                <a:latin typeface="Bahiana"/>
                <a:ea typeface="Bahiana"/>
                <a:cs typeface="Bahiana"/>
                <a:sym typeface="Bahiana"/>
              </a:defRPr>
            </a:lvl8pPr>
            <a:lvl9pPr lvl="8" rtl="0">
              <a:spcBef>
                <a:spcPts val="0"/>
              </a:spcBef>
              <a:spcAft>
                <a:spcPts val="0"/>
              </a:spcAft>
              <a:buSzPts val="6000"/>
              <a:buFont typeface="Bahiana"/>
              <a:buNone/>
              <a:defRPr sz="6000">
                <a:latin typeface="Bahiana"/>
                <a:ea typeface="Bahiana"/>
                <a:cs typeface="Bahiana"/>
                <a:sym typeface="Bahiana"/>
              </a:defRPr>
            </a:lvl9pPr>
          </a:lstStyle>
          <a:p>
            <a:endParaRPr/>
          </a:p>
        </p:txBody>
      </p:sp>
      <p:sp>
        <p:nvSpPr>
          <p:cNvPr id="41" name="Google Shape;41;p9"/>
          <p:cNvSpPr txBox="1">
            <a:spLocks noGrp="1"/>
          </p:cNvSpPr>
          <p:nvPr>
            <p:ph type="subTitle" idx="1"/>
          </p:nvPr>
        </p:nvSpPr>
        <p:spPr>
          <a:xfrm flipH="1">
            <a:off x="998298" y="4091575"/>
            <a:ext cx="5465100" cy="4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0">
                <a:solidFill>
                  <a:schemeClr val="dk1"/>
                </a:solidFill>
              </a:defRPr>
            </a:lvl1pPr>
            <a:lvl2pPr lvl="1" rtl="0">
              <a:lnSpc>
                <a:spcPct val="100000"/>
              </a:lnSpc>
              <a:spcBef>
                <a:spcPts val="1600"/>
              </a:spcBef>
              <a:spcAft>
                <a:spcPts val="0"/>
              </a:spcAft>
              <a:buNone/>
              <a:defRPr sz="1800">
                <a:solidFill>
                  <a:schemeClr val="dk1"/>
                </a:solidFill>
              </a:defRPr>
            </a:lvl2pPr>
            <a:lvl3pPr lvl="2" rtl="0">
              <a:lnSpc>
                <a:spcPct val="100000"/>
              </a:lnSpc>
              <a:spcBef>
                <a:spcPts val="1600"/>
              </a:spcBef>
              <a:spcAft>
                <a:spcPts val="0"/>
              </a:spcAft>
              <a:buNone/>
              <a:defRPr sz="1800">
                <a:solidFill>
                  <a:schemeClr val="dk1"/>
                </a:solidFill>
              </a:defRPr>
            </a:lvl3pPr>
            <a:lvl4pPr lvl="3" rtl="0">
              <a:lnSpc>
                <a:spcPct val="100000"/>
              </a:lnSpc>
              <a:spcBef>
                <a:spcPts val="1600"/>
              </a:spcBef>
              <a:spcAft>
                <a:spcPts val="0"/>
              </a:spcAft>
              <a:buNone/>
              <a:defRPr sz="1800">
                <a:solidFill>
                  <a:schemeClr val="dk1"/>
                </a:solidFill>
              </a:defRPr>
            </a:lvl4pPr>
            <a:lvl5pPr lvl="4" rtl="0">
              <a:lnSpc>
                <a:spcPct val="100000"/>
              </a:lnSpc>
              <a:spcBef>
                <a:spcPts val="1600"/>
              </a:spcBef>
              <a:spcAft>
                <a:spcPts val="0"/>
              </a:spcAft>
              <a:buNone/>
              <a:defRPr sz="1800">
                <a:solidFill>
                  <a:schemeClr val="dk1"/>
                </a:solidFill>
              </a:defRPr>
            </a:lvl5pPr>
            <a:lvl6pPr lvl="5" rtl="0">
              <a:lnSpc>
                <a:spcPct val="100000"/>
              </a:lnSpc>
              <a:spcBef>
                <a:spcPts val="1600"/>
              </a:spcBef>
              <a:spcAft>
                <a:spcPts val="0"/>
              </a:spcAft>
              <a:buNone/>
              <a:defRPr sz="1800">
                <a:solidFill>
                  <a:schemeClr val="dk1"/>
                </a:solidFill>
              </a:defRPr>
            </a:lvl6pPr>
            <a:lvl7pPr lvl="6" rtl="0">
              <a:lnSpc>
                <a:spcPct val="100000"/>
              </a:lnSpc>
              <a:spcBef>
                <a:spcPts val="1600"/>
              </a:spcBef>
              <a:spcAft>
                <a:spcPts val="0"/>
              </a:spcAft>
              <a:buNone/>
              <a:defRPr sz="1800">
                <a:solidFill>
                  <a:schemeClr val="dk1"/>
                </a:solidFill>
              </a:defRPr>
            </a:lvl7pPr>
            <a:lvl8pPr lvl="7" rtl="0">
              <a:lnSpc>
                <a:spcPct val="100000"/>
              </a:lnSpc>
              <a:spcBef>
                <a:spcPts val="1600"/>
              </a:spcBef>
              <a:spcAft>
                <a:spcPts val="0"/>
              </a:spcAft>
              <a:buNone/>
              <a:defRPr sz="1800">
                <a:solidFill>
                  <a:schemeClr val="dk1"/>
                </a:solidFill>
              </a:defRPr>
            </a:lvl8pPr>
            <a:lvl9pPr lvl="8" rtl="0">
              <a:lnSpc>
                <a:spcPct val="100000"/>
              </a:lnSpc>
              <a:spcBef>
                <a:spcPts val="1600"/>
              </a:spcBef>
              <a:spcAft>
                <a:spcPts val="1600"/>
              </a:spcAft>
              <a:buNone/>
              <a:defRPr sz="1800">
                <a:solidFill>
                  <a:schemeClr val="dk1"/>
                </a:solidFill>
              </a:defRPr>
            </a:lvl9pPr>
          </a:lstStyle>
          <a:p>
            <a:endParaRPr/>
          </a:p>
        </p:txBody>
      </p:sp>
      <p:sp>
        <p:nvSpPr>
          <p:cNvPr id="42" name="Google Shape;42;p9"/>
          <p:cNvSpPr txBox="1">
            <a:spLocks noGrp="1"/>
          </p:cNvSpPr>
          <p:nvPr>
            <p:ph type="title" idx="2" hasCustomPrompt="1"/>
          </p:nvPr>
        </p:nvSpPr>
        <p:spPr>
          <a:xfrm flipH="1">
            <a:off x="998298" y="807733"/>
            <a:ext cx="2021400" cy="1040100"/>
          </a:xfrm>
          <a:prstGeom prst="rect">
            <a:avLst/>
          </a:prstGeom>
          <a:noFill/>
        </p:spPr>
        <p:txBody>
          <a:bodyPr spcFirstLastPara="1" wrap="square" lIns="91425" tIns="91425" rIns="91425" bIns="91425" anchor="b" anchorCtr="0">
            <a:noAutofit/>
          </a:bodyPr>
          <a:lstStyle>
            <a:lvl1pPr marR="27432" lvl="0" rtl="0">
              <a:spcBef>
                <a:spcPts val="0"/>
              </a:spcBef>
              <a:spcAft>
                <a:spcPts val="0"/>
              </a:spcAft>
              <a:buClr>
                <a:schemeClr val="lt1"/>
              </a:buClr>
              <a:buSzPts val="3600"/>
              <a:buNone/>
              <a:defRPr sz="7000">
                <a:solidFill>
                  <a:schemeClr val="dk2"/>
                </a:solidFill>
              </a:defRPr>
            </a:lvl1pPr>
            <a:lvl2pPr lvl="1"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1"/>
        </a:solidFill>
        <a:effectLst/>
      </p:bgPr>
    </p:bg>
    <p:spTree>
      <p:nvGrpSpPr>
        <p:cNvPr id="1" name="Shape 46"/>
        <p:cNvGrpSpPr/>
        <p:nvPr/>
      </p:nvGrpSpPr>
      <p:grpSpPr>
        <a:xfrm>
          <a:off x="0" y="0"/>
          <a:ext cx="0" cy="0"/>
          <a:chOff x="0" y="0"/>
          <a:chExt cx="0" cy="0"/>
        </a:xfrm>
      </p:grpSpPr>
      <p:sp>
        <p:nvSpPr>
          <p:cNvPr id="47" name="Google Shape;47;p11"/>
          <p:cNvSpPr/>
          <p:nvPr/>
        </p:nvSpPr>
        <p:spPr>
          <a:xfrm>
            <a:off x="713175" y="1353750"/>
            <a:ext cx="7717500" cy="2436000"/>
          </a:xfrm>
          <a:prstGeom prst="roundRect">
            <a:avLst>
              <a:gd name="adj" fmla="val 2024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1"/>
          <p:cNvSpPr txBox="1">
            <a:spLocks noGrp="1"/>
          </p:cNvSpPr>
          <p:nvPr>
            <p:ph type="subTitle" idx="1"/>
          </p:nvPr>
        </p:nvSpPr>
        <p:spPr>
          <a:xfrm>
            <a:off x="1872600" y="2975975"/>
            <a:ext cx="5387400" cy="41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9" name="Google Shape;49;p11"/>
          <p:cNvSpPr txBox="1">
            <a:spLocks noGrp="1"/>
          </p:cNvSpPr>
          <p:nvPr>
            <p:ph type="title" hasCustomPrompt="1"/>
          </p:nvPr>
        </p:nvSpPr>
        <p:spPr>
          <a:xfrm>
            <a:off x="1872350" y="1732775"/>
            <a:ext cx="5387400" cy="1104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9600"/>
              <a:buFont typeface="Fira Sans Extra Condensed Medium"/>
              <a:buNone/>
              <a:defRPr sz="96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9">
    <p:bg>
      <p:bgPr>
        <a:solidFill>
          <a:schemeClr val="accent1"/>
        </a:solidFill>
        <a:effectLst/>
      </p:bgPr>
    </p:bg>
    <p:spTree>
      <p:nvGrpSpPr>
        <p:cNvPr id="1" name="Shape 59"/>
        <p:cNvGrpSpPr/>
        <p:nvPr/>
      </p:nvGrpSpPr>
      <p:grpSpPr>
        <a:xfrm>
          <a:off x="0" y="0"/>
          <a:ext cx="0" cy="0"/>
          <a:chOff x="0" y="0"/>
          <a:chExt cx="0" cy="0"/>
        </a:xfrm>
      </p:grpSpPr>
      <p:sp>
        <p:nvSpPr>
          <p:cNvPr id="60" name="Google Shape;60;p13"/>
          <p:cNvSpPr/>
          <p:nvPr/>
        </p:nvSpPr>
        <p:spPr>
          <a:xfrm>
            <a:off x="713175" y="4042600"/>
            <a:ext cx="7717500" cy="5613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txBox="1">
            <a:spLocks noGrp="1"/>
          </p:cNvSpPr>
          <p:nvPr>
            <p:ph type="ctrTitle"/>
          </p:nvPr>
        </p:nvSpPr>
        <p:spPr>
          <a:xfrm>
            <a:off x="1638250" y="4042750"/>
            <a:ext cx="5867400" cy="561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sz="1800">
                <a:solidFill>
                  <a:schemeClr val="dk1"/>
                </a:solidFill>
              </a:defRPr>
            </a:lvl1pPr>
            <a:lvl2pPr lvl="1" algn="ctr" rtl="0">
              <a:spcBef>
                <a:spcPts val="0"/>
              </a:spcBef>
              <a:spcAft>
                <a:spcPts val="0"/>
              </a:spcAft>
              <a:buClr>
                <a:schemeClr val="accent1"/>
              </a:buClr>
              <a:buSzPts val="1400"/>
              <a:buNone/>
              <a:defRPr sz="1400">
                <a:solidFill>
                  <a:schemeClr val="accent1"/>
                </a:solidFill>
              </a:defRPr>
            </a:lvl2pPr>
            <a:lvl3pPr lvl="2" algn="ctr" rtl="0">
              <a:spcBef>
                <a:spcPts val="0"/>
              </a:spcBef>
              <a:spcAft>
                <a:spcPts val="0"/>
              </a:spcAft>
              <a:buClr>
                <a:schemeClr val="accent1"/>
              </a:buClr>
              <a:buSzPts val="1400"/>
              <a:buNone/>
              <a:defRPr sz="1400">
                <a:solidFill>
                  <a:schemeClr val="accent1"/>
                </a:solidFill>
              </a:defRPr>
            </a:lvl3pPr>
            <a:lvl4pPr lvl="3" algn="ctr" rtl="0">
              <a:spcBef>
                <a:spcPts val="0"/>
              </a:spcBef>
              <a:spcAft>
                <a:spcPts val="0"/>
              </a:spcAft>
              <a:buClr>
                <a:schemeClr val="accent1"/>
              </a:buClr>
              <a:buSzPts val="1400"/>
              <a:buNone/>
              <a:defRPr sz="1400">
                <a:solidFill>
                  <a:schemeClr val="accent1"/>
                </a:solidFill>
              </a:defRPr>
            </a:lvl4pPr>
            <a:lvl5pPr lvl="4" algn="ctr" rtl="0">
              <a:spcBef>
                <a:spcPts val="0"/>
              </a:spcBef>
              <a:spcAft>
                <a:spcPts val="0"/>
              </a:spcAft>
              <a:buClr>
                <a:schemeClr val="accent1"/>
              </a:buClr>
              <a:buSzPts val="1400"/>
              <a:buNone/>
              <a:defRPr sz="1400">
                <a:solidFill>
                  <a:schemeClr val="accent1"/>
                </a:solidFill>
              </a:defRPr>
            </a:lvl5pPr>
            <a:lvl6pPr lvl="5" algn="ctr" rtl="0">
              <a:spcBef>
                <a:spcPts val="0"/>
              </a:spcBef>
              <a:spcAft>
                <a:spcPts val="0"/>
              </a:spcAft>
              <a:buClr>
                <a:schemeClr val="accent1"/>
              </a:buClr>
              <a:buSzPts val="1400"/>
              <a:buNone/>
              <a:defRPr sz="1400">
                <a:solidFill>
                  <a:schemeClr val="accent1"/>
                </a:solidFill>
              </a:defRPr>
            </a:lvl6pPr>
            <a:lvl7pPr lvl="6" algn="ctr" rtl="0">
              <a:spcBef>
                <a:spcPts val="0"/>
              </a:spcBef>
              <a:spcAft>
                <a:spcPts val="0"/>
              </a:spcAft>
              <a:buClr>
                <a:schemeClr val="accent1"/>
              </a:buClr>
              <a:buSzPts val="1400"/>
              <a:buNone/>
              <a:defRPr sz="1400">
                <a:solidFill>
                  <a:schemeClr val="accent1"/>
                </a:solidFill>
              </a:defRPr>
            </a:lvl7pPr>
            <a:lvl8pPr lvl="7" algn="ctr" rtl="0">
              <a:spcBef>
                <a:spcPts val="0"/>
              </a:spcBef>
              <a:spcAft>
                <a:spcPts val="0"/>
              </a:spcAft>
              <a:buClr>
                <a:schemeClr val="accent1"/>
              </a:buClr>
              <a:buSzPts val="1400"/>
              <a:buNone/>
              <a:defRPr sz="1400">
                <a:solidFill>
                  <a:schemeClr val="accent1"/>
                </a:solidFill>
              </a:defRPr>
            </a:lvl8pPr>
            <a:lvl9pPr lvl="8" algn="ctr" rtl="0">
              <a:spcBef>
                <a:spcPts val="0"/>
              </a:spcBef>
              <a:spcAft>
                <a:spcPts val="0"/>
              </a:spcAft>
              <a:buClr>
                <a:schemeClr val="accent1"/>
              </a:buClr>
              <a:buSzPts val="1400"/>
              <a:buNone/>
              <a:defRPr sz="1400">
                <a:solidFill>
                  <a:schemeClr val="accent1"/>
                </a:solidFill>
              </a:defRPr>
            </a:lvl9pPr>
          </a:lstStyle>
          <a:p>
            <a:endParaRPr/>
          </a:p>
        </p:txBody>
      </p:sp>
      <p:sp>
        <p:nvSpPr>
          <p:cNvPr id="62" name="Google Shape;62;p13"/>
          <p:cNvSpPr txBox="1">
            <a:spLocks noGrp="1"/>
          </p:cNvSpPr>
          <p:nvPr>
            <p:ph type="subTitle" idx="1"/>
          </p:nvPr>
        </p:nvSpPr>
        <p:spPr>
          <a:xfrm>
            <a:off x="1839300" y="1498150"/>
            <a:ext cx="5465100" cy="21471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long list">
  <p:cSld name="CUSTOM_8">
    <p:bg>
      <p:bgPr>
        <a:solidFill>
          <a:schemeClr val="dk2"/>
        </a:solidFill>
        <a:effectLst/>
      </p:bgPr>
    </p:bg>
    <p:spTree>
      <p:nvGrpSpPr>
        <p:cNvPr id="1" name="Shape 63"/>
        <p:cNvGrpSpPr/>
        <p:nvPr/>
      </p:nvGrpSpPr>
      <p:grpSpPr>
        <a:xfrm>
          <a:off x="0" y="0"/>
          <a:ext cx="0" cy="0"/>
          <a:chOff x="0" y="0"/>
          <a:chExt cx="0" cy="0"/>
        </a:xfrm>
      </p:grpSpPr>
      <p:sp>
        <p:nvSpPr>
          <p:cNvPr id="64" name="Google Shape;64;p14"/>
          <p:cNvSpPr/>
          <p:nvPr/>
        </p:nvSpPr>
        <p:spPr>
          <a:xfrm>
            <a:off x="713175" y="539500"/>
            <a:ext cx="7717500" cy="5613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txBox="1">
            <a:spLocks noGrp="1"/>
          </p:cNvSpPr>
          <p:nvPr>
            <p:ph type="ctrTitle"/>
          </p:nvPr>
        </p:nvSpPr>
        <p:spPr>
          <a:xfrm>
            <a:off x="939299" y="552646"/>
            <a:ext cx="7265400" cy="548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None/>
              <a:defRPr>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66" name="Google Shape;66;p14"/>
          <p:cNvSpPr txBox="1">
            <a:spLocks noGrp="1"/>
          </p:cNvSpPr>
          <p:nvPr>
            <p:ph type="body" idx="1"/>
          </p:nvPr>
        </p:nvSpPr>
        <p:spPr>
          <a:xfrm>
            <a:off x="732525" y="1298013"/>
            <a:ext cx="7674600" cy="31449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chemeClr val="dk1"/>
              </a:buClr>
              <a:buSzPts val="1100"/>
              <a:buAutoNum type="arabicPeriod"/>
              <a:defRPr sz="1200">
                <a:solidFill>
                  <a:schemeClr val="dk1"/>
                </a:solidFill>
              </a:defRPr>
            </a:lvl1pPr>
            <a:lvl2pPr marL="914400" lvl="1" indent="-298450" rtl="0">
              <a:lnSpc>
                <a:spcPct val="100000"/>
              </a:lnSpc>
              <a:spcBef>
                <a:spcPts val="1600"/>
              </a:spcBef>
              <a:spcAft>
                <a:spcPts val="0"/>
              </a:spcAft>
              <a:buClr>
                <a:schemeClr val="dk1"/>
              </a:buClr>
              <a:buSzPts val="1100"/>
              <a:buAutoNum type="alphaLcPeriod"/>
              <a:defRPr>
                <a:solidFill>
                  <a:schemeClr val="dk1"/>
                </a:solidFill>
              </a:defRPr>
            </a:lvl2pPr>
            <a:lvl3pPr marL="1371600" lvl="2" indent="-298450" rtl="0">
              <a:lnSpc>
                <a:spcPct val="100000"/>
              </a:lnSpc>
              <a:spcBef>
                <a:spcPts val="1600"/>
              </a:spcBef>
              <a:spcAft>
                <a:spcPts val="0"/>
              </a:spcAft>
              <a:buClr>
                <a:schemeClr val="dk1"/>
              </a:buClr>
              <a:buSzPts val="1100"/>
              <a:buAutoNum type="romanLcPeriod"/>
              <a:defRPr>
                <a:solidFill>
                  <a:schemeClr val="dk1"/>
                </a:solidFill>
              </a:defRPr>
            </a:lvl3pPr>
            <a:lvl4pPr marL="1828800" lvl="3" indent="-298450" rtl="0">
              <a:lnSpc>
                <a:spcPct val="100000"/>
              </a:lnSpc>
              <a:spcBef>
                <a:spcPts val="1600"/>
              </a:spcBef>
              <a:spcAft>
                <a:spcPts val="0"/>
              </a:spcAft>
              <a:buClr>
                <a:schemeClr val="dk1"/>
              </a:buClr>
              <a:buSzPts val="1100"/>
              <a:buAutoNum type="arabicPeriod"/>
              <a:defRPr>
                <a:solidFill>
                  <a:schemeClr val="dk1"/>
                </a:solidFill>
              </a:defRPr>
            </a:lvl4pPr>
            <a:lvl5pPr marL="2286000" lvl="4" indent="-298450" rtl="0">
              <a:lnSpc>
                <a:spcPct val="100000"/>
              </a:lnSpc>
              <a:spcBef>
                <a:spcPts val="1600"/>
              </a:spcBef>
              <a:spcAft>
                <a:spcPts val="0"/>
              </a:spcAft>
              <a:buClr>
                <a:schemeClr val="dk1"/>
              </a:buClr>
              <a:buSzPts val="1100"/>
              <a:buAutoNum type="alphaLcPeriod"/>
              <a:defRPr>
                <a:solidFill>
                  <a:schemeClr val="dk1"/>
                </a:solidFill>
              </a:defRPr>
            </a:lvl5pPr>
            <a:lvl6pPr marL="2743200" lvl="5" indent="-298450" rtl="0">
              <a:lnSpc>
                <a:spcPct val="100000"/>
              </a:lnSpc>
              <a:spcBef>
                <a:spcPts val="1600"/>
              </a:spcBef>
              <a:spcAft>
                <a:spcPts val="0"/>
              </a:spcAft>
              <a:buClr>
                <a:schemeClr val="dk1"/>
              </a:buClr>
              <a:buSzPts val="1100"/>
              <a:buAutoNum type="romanLcPeriod"/>
              <a:defRPr>
                <a:solidFill>
                  <a:schemeClr val="dk1"/>
                </a:solidFill>
              </a:defRPr>
            </a:lvl6pPr>
            <a:lvl7pPr marL="3200400" lvl="6" indent="-298450" rtl="0">
              <a:lnSpc>
                <a:spcPct val="100000"/>
              </a:lnSpc>
              <a:spcBef>
                <a:spcPts val="1600"/>
              </a:spcBef>
              <a:spcAft>
                <a:spcPts val="0"/>
              </a:spcAft>
              <a:buClr>
                <a:schemeClr val="dk1"/>
              </a:buClr>
              <a:buSzPts val="1100"/>
              <a:buAutoNum type="arabicPeriod"/>
              <a:defRPr>
                <a:solidFill>
                  <a:schemeClr val="dk1"/>
                </a:solidFill>
              </a:defRPr>
            </a:lvl7pPr>
            <a:lvl8pPr marL="3657600" lvl="7" indent="-298450" rtl="0">
              <a:lnSpc>
                <a:spcPct val="100000"/>
              </a:lnSpc>
              <a:spcBef>
                <a:spcPts val="1600"/>
              </a:spcBef>
              <a:spcAft>
                <a:spcPts val="0"/>
              </a:spcAft>
              <a:buClr>
                <a:schemeClr val="dk1"/>
              </a:buClr>
              <a:buSzPts val="1100"/>
              <a:buAutoNum type="alphaLcPeriod"/>
              <a:defRPr>
                <a:solidFill>
                  <a:schemeClr val="dk1"/>
                </a:solidFill>
              </a:defRPr>
            </a:lvl8pPr>
            <a:lvl9pPr marL="4114800" lvl="8" indent="-298450" rtl="0">
              <a:lnSpc>
                <a:spcPct val="100000"/>
              </a:lnSpc>
              <a:spcBef>
                <a:spcPts val="1600"/>
              </a:spcBef>
              <a:spcAft>
                <a:spcPts val="1600"/>
              </a:spcAft>
              <a:buClr>
                <a:schemeClr val="dk1"/>
              </a:buClr>
              <a:buSzPts val="1100"/>
              <a:buAutoNum type="romanLcPeriod"/>
              <a:defRPr>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CUSTOM_2_2">
    <p:bg>
      <p:bgPr>
        <a:solidFill>
          <a:schemeClr val="dk2"/>
        </a:solidFill>
        <a:effectLst/>
      </p:bgPr>
    </p:bg>
    <p:spTree>
      <p:nvGrpSpPr>
        <p:cNvPr id="1" name="Shape 67"/>
        <p:cNvGrpSpPr/>
        <p:nvPr/>
      </p:nvGrpSpPr>
      <p:grpSpPr>
        <a:xfrm>
          <a:off x="0" y="0"/>
          <a:ext cx="0" cy="0"/>
          <a:chOff x="0" y="0"/>
          <a:chExt cx="0" cy="0"/>
        </a:xfrm>
      </p:grpSpPr>
      <p:sp>
        <p:nvSpPr>
          <p:cNvPr id="68" name="Google Shape;68;p15"/>
          <p:cNvSpPr/>
          <p:nvPr/>
        </p:nvSpPr>
        <p:spPr>
          <a:xfrm>
            <a:off x="713175" y="539500"/>
            <a:ext cx="7717500" cy="5613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txBox="1">
            <a:spLocks noGrp="1"/>
          </p:cNvSpPr>
          <p:nvPr>
            <p:ph type="ctrTitle"/>
          </p:nvPr>
        </p:nvSpPr>
        <p:spPr>
          <a:xfrm>
            <a:off x="939299" y="552646"/>
            <a:ext cx="7265400" cy="54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 name="Google Shape;70;p15"/>
          <p:cNvSpPr txBox="1">
            <a:spLocks noGrp="1"/>
          </p:cNvSpPr>
          <p:nvPr>
            <p:ph type="subTitle" idx="1"/>
          </p:nvPr>
        </p:nvSpPr>
        <p:spPr>
          <a:xfrm>
            <a:off x="720200" y="3804853"/>
            <a:ext cx="21513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solidFill>
                  <a:schemeClr val="dk1"/>
                </a:solidFill>
              </a:defRPr>
            </a:lvl2pPr>
            <a:lvl3pPr lvl="2" algn="ctr" rtl="0">
              <a:lnSpc>
                <a:spcPct val="100000"/>
              </a:lnSpc>
              <a:spcBef>
                <a:spcPts val="1600"/>
              </a:spcBef>
              <a:spcAft>
                <a:spcPts val="0"/>
              </a:spcAft>
              <a:buNone/>
              <a:defRPr>
                <a:solidFill>
                  <a:schemeClr val="dk1"/>
                </a:solidFill>
              </a:defRPr>
            </a:lvl3pPr>
            <a:lvl4pPr lvl="3" algn="ctr" rtl="0">
              <a:lnSpc>
                <a:spcPct val="100000"/>
              </a:lnSpc>
              <a:spcBef>
                <a:spcPts val="1600"/>
              </a:spcBef>
              <a:spcAft>
                <a:spcPts val="0"/>
              </a:spcAft>
              <a:buNone/>
              <a:defRPr>
                <a:solidFill>
                  <a:schemeClr val="dk1"/>
                </a:solidFill>
              </a:defRPr>
            </a:lvl4pPr>
            <a:lvl5pPr lvl="4" algn="ctr" rtl="0">
              <a:lnSpc>
                <a:spcPct val="100000"/>
              </a:lnSpc>
              <a:spcBef>
                <a:spcPts val="1600"/>
              </a:spcBef>
              <a:spcAft>
                <a:spcPts val="0"/>
              </a:spcAft>
              <a:buNone/>
              <a:defRPr>
                <a:solidFill>
                  <a:schemeClr val="dk1"/>
                </a:solidFill>
              </a:defRPr>
            </a:lvl5pPr>
            <a:lvl6pPr lvl="5" algn="ctr" rtl="0">
              <a:lnSpc>
                <a:spcPct val="100000"/>
              </a:lnSpc>
              <a:spcBef>
                <a:spcPts val="1600"/>
              </a:spcBef>
              <a:spcAft>
                <a:spcPts val="0"/>
              </a:spcAft>
              <a:buNone/>
              <a:defRPr>
                <a:solidFill>
                  <a:schemeClr val="dk1"/>
                </a:solidFill>
              </a:defRPr>
            </a:lvl6pPr>
            <a:lvl7pPr lvl="6" algn="ctr" rtl="0">
              <a:lnSpc>
                <a:spcPct val="100000"/>
              </a:lnSpc>
              <a:spcBef>
                <a:spcPts val="1600"/>
              </a:spcBef>
              <a:spcAft>
                <a:spcPts val="0"/>
              </a:spcAft>
              <a:buNone/>
              <a:defRPr>
                <a:solidFill>
                  <a:schemeClr val="dk1"/>
                </a:solidFill>
              </a:defRPr>
            </a:lvl7pPr>
            <a:lvl8pPr lvl="7" algn="ctr" rtl="0">
              <a:lnSpc>
                <a:spcPct val="100000"/>
              </a:lnSpc>
              <a:spcBef>
                <a:spcPts val="1600"/>
              </a:spcBef>
              <a:spcAft>
                <a:spcPts val="0"/>
              </a:spcAft>
              <a:buNone/>
              <a:defRPr>
                <a:solidFill>
                  <a:schemeClr val="dk1"/>
                </a:solidFill>
              </a:defRPr>
            </a:lvl8pPr>
            <a:lvl9pPr lvl="8" algn="ctr" rtl="0">
              <a:lnSpc>
                <a:spcPct val="100000"/>
              </a:lnSpc>
              <a:spcBef>
                <a:spcPts val="1600"/>
              </a:spcBef>
              <a:spcAft>
                <a:spcPts val="1600"/>
              </a:spcAft>
              <a:buNone/>
              <a:defRPr>
                <a:solidFill>
                  <a:schemeClr val="dk1"/>
                </a:solidFill>
              </a:defRPr>
            </a:lvl9pPr>
          </a:lstStyle>
          <a:p>
            <a:endParaRPr/>
          </a:p>
        </p:txBody>
      </p:sp>
      <p:sp>
        <p:nvSpPr>
          <p:cNvPr id="71" name="Google Shape;71;p15"/>
          <p:cNvSpPr txBox="1">
            <a:spLocks noGrp="1"/>
          </p:cNvSpPr>
          <p:nvPr>
            <p:ph type="subTitle" idx="2"/>
          </p:nvPr>
        </p:nvSpPr>
        <p:spPr>
          <a:xfrm>
            <a:off x="6272507" y="3804853"/>
            <a:ext cx="21513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solidFill>
                  <a:schemeClr val="dk1"/>
                </a:solidFill>
              </a:defRPr>
            </a:lvl2pPr>
            <a:lvl3pPr lvl="2" algn="ctr" rtl="0">
              <a:lnSpc>
                <a:spcPct val="100000"/>
              </a:lnSpc>
              <a:spcBef>
                <a:spcPts val="1600"/>
              </a:spcBef>
              <a:spcAft>
                <a:spcPts val="0"/>
              </a:spcAft>
              <a:buNone/>
              <a:defRPr>
                <a:solidFill>
                  <a:schemeClr val="dk1"/>
                </a:solidFill>
              </a:defRPr>
            </a:lvl3pPr>
            <a:lvl4pPr lvl="3" algn="ctr" rtl="0">
              <a:lnSpc>
                <a:spcPct val="100000"/>
              </a:lnSpc>
              <a:spcBef>
                <a:spcPts val="1600"/>
              </a:spcBef>
              <a:spcAft>
                <a:spcPts val="0"/>
              </a:spcAft>
              <a:buNone/>
              <a:defRPr>
                <a:solidFill>
                  <a:schemeClr val="dk1"/>
                </a:solidFill>
              </a:defRPr>
            </a:lvl4pPr>
            <a:lvl5pPr lvl="4" algn="ctr" rtl="0">
              <a:lnSpc>
                <a:spcPct val="100000"/>
              </a:lnSpc>
              <a:spcBef>
                <a:spcPts val="1600"/>
              </a:spcBef>
              <a:spcAft>
                <a:spcPts val="0"/>
              </a:spcAft>
              <a:buNone/>
              <a:defRPr>
                <a:solidFill>
                  <a:schemeClr val="dk1"/>
                </a:solidFill>
              </a:defRPr>
            </a:lvl5pPr>
            <a:lvl6pPr lvl="5" algn="ctr" rtl="0">
              <a:lnSpc>
                <a:spcPct val="100000"/>
              </a:lnSpc>
              <a:spcBef>
                <a:spcPts val="1600"/>
              </a:spcBef>
              <a:spcAft>
                <a:spcPts val="0"/>
              </a:spcAft>
              <a:buNone/>
              <a:defRPr>
                <a:solidFill>
                  <a:schemeClr val="dk1"/>
                </a:solidFill>
              </a:defRPr>
            </a:lvl6pPr>
            <a:lvl7pPr lvl="6" algn="ctr" rtl="0">
              <a:lnSpc>
                <a:spcPct val="100000"/>
              </a:lnSpc>
              <a:spcBef>
                <a:spcPts val="1600"/>
              </a:spcBef>
              <a:spcAft>
                <a:spcPts val="0"/>
              </a:spcAft>
              <a:buNone/>
              <a:defRPr>
                <a:solidFill>
                  <a:schemeClr val="dk1"/>
                </a:solidFill>
              </a:defRPr>
            </a:lvl7pPr>
            <a:lvl8pPr lvl="7" algn="ctr" rtl="0">
              <a:lnSpc>
                <a:spcPct val="100000"/>
              </a:lnSpc>
              <a:spcBef>
                <a:spcPts val="1600"/>
              </a:spcBef>
              <a:spcAft>
                <a:spcPts val="0"/>
              </a:spcAft>
              <a:buNone/>
              <a:defRPr>
                <a:solidFill>
                  <a:schemeClr val="dk1"/>
                </a:solidFill>
              </a:defRPr>
            </a:lvl8pPr>
            <a:lvl9pPr lvl="8" algn="ctr" rtl="0">
              <a:lnSpc>
                <a:spcPct val="100000"/>
              </a:lnSpc>
              <a:spcBef>
                <a:spcPts val="1600"/>
              </a:spcBef>
              <a:spcAft>
                <a:spcPts val="1600"/>
              </a:spcAft>
              <a:buNone/>
              <a:defRPr>
                <a:solidFill>
                  <a:schemeClr val="dk1"/>
                </a:solidFill>
              </a:defRPr>
            </a:lvl9pPr>
          </a:lstStyle>
          <a:p>
            <a:endParaRPr/>
          </a:p>
        </p:txBody>
      </p:sp>
      <p:sp>
        <p:nvSpPr>
          <p:cNvPr id="72" name="Google Shape;72;p15"/>
          <p:cNvSpPr txBox="1">
            <a:spLocks noGrp="1"/>
          </p:cNvSpPr>
          <p:nvPr>
            <p:ph type="subTitle" idx="3"/>
          </p:nvPr>
        </p:nvSpPr>
        <p:spPr>
          <a:xfrm>
            <a:off x="3491522" y="3804849"/>
            <a:ext cx="21513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solidFill>
                  <a:schemeClr val="dk1"/>
                </a:solidFill>
              </a:defRPr>
            </a:lvl2pPr>
            <a:lvl3pPr lvl="2" algn="ctr" rtl="0">
              <a:lnSpc>
                <a:spcPct val="100000"/>
              </a:lnSpc>
              <a:spcBef>
                <a:spcPts val="1600"/>
              </a:spcBef>
              <a:spcAft>
                <a:spcPts val="0"/>
              </a:spcAft>
              <a:buNone/>
              <a:defRPr>
                <a:solidFill>
                  <a:schemeClr val="dk1"/>
                </a:solidFill>
              </a:defRPr>
            </a:lvl3pPr>
            <a:lvl4pPr lvl="3" algn="ctr" rtl="0">
              <a:lnSpc>
                <a:spcPct val="100000"/>
              </a:lnSpc>
              <a:spcBef>
                <a:spcPts val="1600"/>
              </a:spcBef>
              <a:spcAft>
                <a:spcPts val="0"/>
              </a:spcAft>
              <a:buNone/>
              <a:defRPr>
                <a:solidFill>
                  <a:schemeClr val="dk1"/>
                </a:solidFill>
              </a:defRPr>
            </a:lvl4pPr>
            <a:lvl5pPr lvl="4" algn="ctr" rtl="0">
              <a:lnSpc>
                <a:spcPct val="100000"/>
              </a:lnSpc>
              <a:spcBef>
                <a:spcPts val="1600"/>
              </a:spcBef>
              <a:spcAft>
                <a:spcPts val="0"/>
              </a:spcAft>
              <a:buNone/>
              <a:defRPr>
                <a:solidFill>
                  <a:schemeClr val="dk1"/>
                </a:solidFill>
              </a:defRPr>
            </a:lvl5pPr>
            <a:lvl6pPr lvl="5" algn="ctr" rtl="0">
              <a:lnSpc>
                <a:spcPct val="100000"/>
              </a:lnSpc>
              <a:spcBef>
                <a:spcPts val="1600"/>
              </a:spcBef>
              <a:spcAft>
                <a:spcPts val="0"/>
              </a:spcAft>
              <a:buNone/>
              <a:defRPr>
                <a:solidFill>
                  <a:schemeClr val="dk1"/>
                </a:solidFill>
              </a:defRPr>
            </a:lvl6pPr>
            <a:lvl7pPr lvl="6" algn="ctr" rtl="0">
              <a:lnSpc>
                <a:spcPct val="100000"/>
              </a:lnSpc>
              <a:spcBef>
                <a:spcPts val="1600"/>
              </a:spcBef>
              <a:spcAft>
                <a:spcPts val="0"/>
              </a:spcAft>
              <a:buNone/>
              <a:defRPr>
                <a:solidFill>
                  <a:schemeClr val="dk1"/>
                </a:solidFill>
              </a:defRPr>
            </a:lvl7pPr>
            <a:lvl8pPr lvl="7" algn="ctr" rtl="0">
              <a:lnSpc>
                <a:spcPct val="100000"/>
              </a:lnSpc>
              <a:spcBef>
                <a:spcPts val="1600"/>
              </a:spcBef>
              <a:spcAft>
                <a:spcPts val="0"/>
              </a:spcAft>
              <a:buNone/>
              <a:defRPr>
                <a:solidFill>
                  <a:schemeClr val="dk1"/>
                </a:solidFill>
              </a:defRPr>
            </a:lvl8pPr>
            <a:lvl9pPr lvl="8" algn="ctr" rtl="0">
              <a:lnSpc>
                <a:spcPct val="100000"/>
              </a:lnSpc>
              <a:spcBef>
                <a:spcPts val="1600"/>
              </a:spcBef>
              <a:spcAft>
                <a:spcPts val="1600"/>
              </a:spcAft>
              <a:buNone/>
              <a:defRPr>
                <a:solidFill>
                  <a:schemeClr val="dk1"/>
                </a:solidFill>
              </a:defRPr>
            </a:lvl9pPr>
          </a:lstStyle>
          <a:p>
            <a:endParaRPr/>
          </a:p>
        </p:txBody>
      </p:sp>
      <p:sp>
        <p:nvSpPr>
          <p:cNvPr id="73" name="Google Shape;73;p15"/>
          <p:cNvSpPr txBox="1">
            <a:spLocks noGrp="1"/>
          </p:cNvSpPr>
          <p:nvPr>
            <p:ph type="subTitle" idx="4"/>
          </p:nvPr>
        </p:nvSpPr>
        <p:spPr>
          <a:xfrm>
            <a:off x="720225" y="3430900"/>
            <a:ext cx="2151300" cy="370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solidFill>
                  <a:schemeClr val="dk1"/>
                </a:solidFill>
                <a:latin typeface="Staatliches"/>
                <a:ea typeface="Staatliches"/>
                <a:cs typeface="Staatliches"/>
                <a:sym typeface="Staatliches"/>
              </a:defRPr>
            </a:lvl1pPr>
            <a:lvl2pPr lvl="1"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2pPr>
            <a:lvl3pPr lvl="2"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3pPr>
            <a:lvl4pPr lvl="3"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4pPr>
            <a:lvl5pPr lvl="4"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5pPr>
            <a:lvl6pPr lvl="5"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6pPr>
            <a:lvl7pPr lvl="6"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7pPr>
            <a:lvl8pPr lvl="7"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8pPr>
            <a:lvl9pPr lvl="8" algn="ctr" rtl="0">
              <a:lnSpc>
                <a:spcPct val="100000"/>
              </a:lnSpc>
              <a:spcBef>
                <a:spcPts val="1600"/>
              </a:spcBef>
              <a:spcAft>
                <a:spcPts val="1600"/>
              </a:spcAft>
              <a:buNone/>
              <a:defRPr sz="1800">
                <a:solidFill>
                  <a:schemeClr val="dk1"/>
                </a:solidFill>
                <a:latin typeface="Staatliches"/>
                <a:ea typeface="Staatliches"/>
                <a:cs typeface="Staatliches"/>
                <a:sym typeface="Staatliches"/>
              </a:defRPr>
            </a:lvl9pPr>
          </a:lstStyle>
          <a:p>
            <a:endParaRPr/>
          </a:p>
        </p:txBody>
      </p:sp>
      <p:sp>
        <p:nvSpPr>
          <p:cNvPr id="74" name="Google Shape;74;p15"/>
          <p:cNvSpPr txBox="1">
            <a:spLocks noGrp="1"/>
          </p:cNvSpPr>
          <p:nvPr>
            <p:ph type="subTitle" idx="5"/>
          </p:nvPr>
        </p:nvSpPr>
        <p:spPr>
          <a:xfrm>
            <a:off x="6272474" y="3430900"/>
            <a:ext cx="2151300" cy="370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solidFill>
                  <a:schemeClr val="dk1"/>
                </a:solidFill>
                <a:latin typeface="Staatliches"/>
                <a:ea typeface="Staatliches"/>
                <a:cs typeface="Staatliches"/>
                <a:sym typeface="Staatliches"/>
              </a:defRPr>
            </a:lvl1pPr>
            <a:lvl2pPr lvl="1"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2pPr>
            <a:lvl3pPr lvl="2"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3pPr>
            <a:lvl4pPr lvl="3"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4pPr>
            <a:lvl5pPr lvl="4"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5pPr>
            <a:lvl6pPr lvl="5"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6pPr>
            <a:lvl7pPr lvl="6"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7pPr>
            <a:lvl8pPr lvl="7"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8pPr>
            <a:lvl9pPr lvl="8" algn="ctr" rtl="0">
              <a:lnSpc>
                <a:spcPct val="100000"/>
              </a:lnSpc>
              <a:spcBef>
                <a:spcPts val="1600"/>
              </a:spcBef>
              <a:spcAft>
                <a:spcPts val="1600"/>
              </a:spcAft>
              <a:buNone/>
              <a:defRPr sz="1800">
                <a:solidFill>
                  <a:schemeClr val="dk1"/>
                </a:solidFill>
                <a:latin typeface="Staatliches"/>
                <a:ea typeface="Staatliches"/>
                <a:cs typeface="Staatliches"/>
                <a:sym typeface="Staatliches"/>
              </a:defRPr>
            </a:lvl9pPr>
          </a:lstStyle>
          <a:p>
            <a:endParaRPr/>
          </a:p>
        </p:txBody>
      </p:sp>
      <p:sp>
        <p:nvSpPr>
          <p:cNvPr id="75" name="Google Shape;75;p15"/>
          <p:cNvSpPr txBox="1">
            <a:spLocks noGrp="1"/>
          </p:cNvSpPr>
          <p:nvPr>
            <p:ph type="subTitle" idx="6"/>
          </p:nvPr>
        </p:nvSpPr>
        <p:spPr>
          <a:xfrm>
            <a:off x="3491484" y="3430900"/>
            <a:ext cx="2151300" cy="370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solidFill>
                  <a:schemeClr val="dk1"/>
                </a:solidFill>
                <a:latin typeface="Staatliches"/>
                <a:ea typeface="Staatliches"/>
                <a:cs typeface="Staatliches"/>
                <a:sym typeface="Staatliches"/>
              </a:defRPr>
            </a:lvl1pPr>
            <a:lvl2pPr lvl="1"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2pPr>
            <a:lvl3pPr lvl="2"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3pPr>
            <a:lvl4pPr lvl="3"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4pPr>
            <a:lvl5pPr lvl="4"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5pPr>
            <a:lvl6pPr lvl="5"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6pPr>
            <a:lvl7pPr lvl="6"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7pPr>
            <a:lvl8pPr lvl="7" algn="ctr" rtl="0">
              <a:lnSpc>
                <a:spcPct val="100000"/>
              </a:lnSpc>
              <a:spcBef>
                <a:spcPts val="1600"/>
              </a:spcBef>
              <a:spcAft>
                <a:spcPts val="0"/>
              </a:spcAft>
              <a:buNone/>
              <a:defRPr sz="1800">
                <a:solidFill>
                  <a:schemeClr val="dk1"/>
                </a:solidFill>
                <a:latin typeface="Staatliches"/>
                <a:ea typeface="Staatliches"/>
                <a:cs typeface="Staatliches"/>
                <a:sym typeface="Staatliches"/>
              </a:defRPr>
            </a:lvl8pPr>
            <a:lvl9pPr lvl="8" algn="ctr" rtl="0">
              <a:lnSpc>
                <a:spcPct val="100000"/>
              </a:lnSpc>
              <a:spcBef>
                <a:spcPts val="1600"/>
              </a:spcBef>
              <a:spcAft>
                <a:spcPts val="1600"/>
              </a:spcAft>
              <a:buNone/>
              <a:defRPr sz="1800">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957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Staatliches"/>
              <a:buNone/>
              <a:defRPr sz="2400">
                <a:solidFill>
                  <a:schemeClr val="dk1"/>
                </a:solidFill>
                <a:latin typeface="Staatliches"/>
                <a:ea typeface="Staatliches"/>
                <a:cs typeface="Staatliches"/>
                <a:sym typeface="Staatliches"/>
              </a:defRPr>
            </a:lvl1pPr>
            <a:lvl2pPr lvl="1">
              <a:spcBef>
                <a:spcPts val="0"/>
              </a:spcBef>
              <a:spcAft>
                <a:spcPts val="0"/>
              </a:spcAft>
              <a:buClr>
                <a:schemeClr val="dk1"/>
              </a:buClr>
              <a:buSzPts val="2400"/>
              <a:buFont typeface="Staatliches"/>
              <a:buNone/>
              <a:defRPr sz="2400">
                <a:solidFill>
                  <a:schemeClr val="dk1"/>
                </a:solidFill>
                <a:latin typeface="Staatliches"/>
                <a:ea typeface="Staatliches"/>
                <a:cs typeface="Staatliches"/>
                <a:sym typeface="Staatliches"/>
              </a:defRPr>
            </a:lvl2pPr>
            <a:lvl3pPr lvl="2">
              <a:spcBef>
                <a:spcPts val="0"/>
              </a:spcBef>
              <a:spcAft>
                <a:spcPts val="0"/>
              </a:spcAft>
              <a:buClr>
                <a:schemeClr val="dk1"/>
              </a:buClr>
              <a:buSzPts val="2400"/>
              <a:buFont typeface="Staatliches"/>
              <a:buNone/>
              <a:defRPr sz="2400">
                <a:solidFill>
                  <a:schemeClr val="dk1"/>
                </a:solidFill>
                <a:latin typeface="Staatliches"/>
                <a:ea typeface="Staatliches"/>
                <a:cs typeface="Staatliches"/>
                <a:sym typeface="Staatliches"/>
              </a:defRPr>
            </a:lvl3pPr>
            <a:lvl4pPr lvl="3">
              <a:spcBef>
                <a:spcPts val="0"/>
              </a:spcBef>
              <a:spcAft>
                <a:spcPts val="0"/>
              </a:spcAft>
              <a:buClr>
                <a:schemeClr val="dk1"/>
              </a:buClr>
              <a:buSzPts val="2400"/>
              <a:buFont typeface="Staatliches"/>
              <a:buNone/>
              <a:defRPr sz="2400">
                <a:solidFill>
                  <a:schemeClr val="dk1"/>
                </a:solidFill>
                <a:latin typeface="Staatliches"/>
                <a:ea typeface="Staatliches"/>
                <a:cs typeface="Staatliches"/>
                <a:sym typeface="Staatliches"/>
              </a:defRPr>
            </a:lvl4pPr>
            <a:lvl5pPr lvl="4">
              <a:spcBef>
                <a:spcPts val="0"/>
              </a:spcBef>
              <a:spcAft>
                <a:spcPts val="0"/>
              </a:spcAft>
              <a:buClr>
                <a:schemeClr val="dk1"/>
              </a:buClr>
              <a:buSzPts val="2400"/>
              <a:buFont typeface="Staatliches"/>
              <a:buNone/>
              <a:defRPr sz="2400">
                <a:solidFill>
                  <a:schemeClr val="dk1"/>
                </a:solidFill>
                <a:latin typeface="Staatliches"/>
                <a:ea typeface="Staatliches"/>
                <a:cs typeface="Staatliches"/>
                <a:sym typeface="Staatliches"/>
              </a:defRPr>
            </a:lvl5pPr>
            <a:lvl6pPr lvl="5">
              <a:spcBef>
                <a:spcPts val="0"/>
              </a:spcBef>
              <a:spcAft>
                <a:spcPts val="0"/>
              </a:spcAft>
              <a:buClr>
                <a:schemeClr val="dk1"/>
              </a:buClr>
              <a:buSzPts val="2400"/>
              <a:buFont typeface="Staatliches"/>
              <a:buNone/>
              <a:defRPr sz="2400">
                <a:solidFill>
                  <a:schemeClr val="dk1"/>
                </a:solidFill>
                <a:latin typeface="Staatliches"/>
                <a:ea typeface="Staatliches"/>
                <a:cs typeface="Staatliches"/>
                <a:sym typeface="Staatliches"/>
              </a:defRPr>
            </a:lvl6pPr>
            <a:lvl7pPr lvl="6">
              <a:spcBef>
                <a:spcPts val="0"/>
              </a:spcBef>
              <a:spcAft>
                <a:spcPts val="0"/>
              </a:spcAft>
              <a:buClr>
                <a:schemeClr val="dk1"/>
              </a:buClr>
              <a:buSzPts val="2400"/>
              <a:buFont typeface="Staatliches"/>
              <a:buNone/>
              <a:defRPr sz="2400">
                <a:solidFill>
                  <a:schemeClr val="dk1"/>
                </a:solidFill>
                <a:latin typeface="Staatliches"/>
                <a:ea typeface="Staatliches"/>
                <a:cs typeface="Staatliches"/>
                <a:sym typeface="Staatliches"/>
              </a:defRPr>
            </a:lvl7pPr>
            <a:lvl8pPr lvl="7">
              <a:spcBef>
                <a:spcPts val="0"/>
              </a:spcBef>
              <a:spcAft>
                <a:spcPts val="0"/>
              </a:spcAft>
              <a:buClr>
                <a:schemeClr val="dk1"/>
              </a:buClr>
              <a:buSzPts val="2400"/>
              <a:buFont typeface="Staatliches"/>
              <a:buNone/>
              <a:defRPr sz="2400">
                <a:solidFill>
                  <a:schemeClr val="dk1"/>
                </a:solidFill>
                <a:latin typeface="Staatliches"/>
                <a:ea typeface="Staatliches"/>
                <a:cs typeface="Staatliches"/>
                <a:sym typeface="Staatliches"/>
              </a:defRPr>
            </a:lvl8pPr>
            <a:lvl9pPr lvl="8">
              <a:spcBef>
                <a:spcPts val="0"/>
              </a:spcBef>
              <a:spcAft>
                <a:spcPts val="0"/>
              </a:spcAft>
              <a:buClr>
                <a:schemeClr val="dk1"/>
              </a:buClr>
              <a:buSzPts val="2400"/>
              <a:buFont typeface="Staatliches"/>
              <a:buNone/>
              <a:defRPr sz="2400">
                <a:solidFill>
                  <a:schemeClr val="dk1"/>
                </a:solidFill>
                <a:latin typeface="Staatliches"/>
                <a:ea typeface="Staatliches"/>
                <a:cs typeface="Staatliches"/>
                <a:sym typeface="Staatliche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bel"/>
              <a:buChar char="●"/>
              <a:defRPr>
                <a:solidFill>
                  <a:schemeClr val="dk1"/>
                </a:solidFill>
                <a:latin typeface="Abel"/>
                <a:ea typeface="Abel"/>
                <a:cs typeface="Abel"/>
                <a:sym typeface="Abel"/>
              </a:defRPr>
            </a:lvl1pPr>
            <a:lvl2pPr marL="914400" lvl="1"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2pPr>
            <a:lvl3pPr marL="1371600" lvl="2"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3pPr>
            <a:lvl4pPr marL="1828800" lvl="3"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4pPr>
            <a:lvl5pPr marL="2286000" lvl="4"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5pPr>
            <a:lvl6pPr marL="2743200" lvl="5"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6pPr>
            <a:lvl7pPr marL="3200400" lvl="6"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7pPr>
            <a:lvl8pPr marL="3657600" lvl="7"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8pPr>
            <a:lvl9pPr marL="4114800" lvl="8" indent="-317500">
              <a:lnSpc>
                <a:spcPct val="115000"/>
              </a:lnSpc>
              <a:spcBef>
                <a:spcPts val="1600"/>
              </a:spcBef>
              <a:spcAft>
                <a:spcPts val="1600"/>
              </a:spcAft>
              <a:buClr>
                <a:schemeClr val="dk1"/>
              </a:buClr>
              <a:buSzPts val="1400"/>
              <a:buFont typeface="Abel"/>
              <a:buChar char="■"/>
              <a:defRPr>
                <a:solidFill>
                  <a:schemeClr val="dk1"/>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7" r:id="rId6"/>
    <p:sldLayoutId id="2147483659" r:id="rId7"/>
    <p:sldLayoutId id="2147483660" r:id="rId8"/>
    <p:sldLayoutId id="2147483661" r:id="rId9"/>
    <p:sldLayoutId id="2147483662" r:id="rId10"/>
    <p:sldLayoutId id="2147483663" r:id="rId11"/>
    <p:sldLayoutId id="2147483664" r:id="rId12"/>
    <p:sldLayoutId id="2147483665" r:id="rId13"/>
    <p:sldLayoutId id="2147483667" r:id="rId14"/>
    <p:sldLayoutId id="2147483668" r:id="rId15"/>
    <p:sldLayoutId id="2147483669" r:id="rId16"/>
    <p:sldLayoutId id="2147483670" r:id="rId17"/>
    <p:sldLayoutId id="214748367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mailto:rfieldingmiller@health.ucsd.edu"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16.png"/><Relationship Id="rId4" Type="http://schemas.openxmlformats.org/officeDocument/2006/relationships/hyperlink" Target="mailto:sasea.system@gmail.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AFF74E20-DD5C-C049-82CB-17BFE3FEC30C}"/>
              </a:ext>
            </a:extLst>
          </p:cNvPr>
          <p:cNvPicPr>
            <a:picLocks noChangeAspect="1"/>
          </p:cNvPicPr>
          <p:nvPr/>
        </p:nvPicPr>
        <p:blipFill>
          <a:blip r:embed="rId2"/>
          <a:stretch>
            <a:fillRect/>
          </a:stretch>
        </p:blipFill>
        <p:spPr>
          <a:xfrm>
            <a:off x="9525" y="0"/>
            <a:ext cx="9134475" cy="5143500"/>
          </a:xfrm>
          <a:prstGeom prst="rect">
            <a:avLst/>
          </a:prstGeom>
        </p:spPr>
      </p:pic>
      <p:pic>
        <p:nvPicPr>
          <p:cNvPr id="4" name="Google Shape;183;p25">
            <a:extLst>
              <a:ext uri="{FF2B5EF4-FFF2-40B4-BE49-F238E27FC236}">
                <a16:creationId xmlns:a16="http://schemas.microsoft.com/office/drawing/2014/main" id="{A36F5873-17CC-9641-B1E0-096EE0B092C9}"/>
              </a:ext>
            </a:extLst>
          </p:cNvPr>
          <p:cNvPicPr preferRelativeResize="0"/>
          <p:nvPr/>
        </p:nvPicPr>
        <p:blipFill>
          <a:blip r:embed="rId3">
            <a:alphaModFix/>
          </a:blip>
          <a:stretch>
            <a:fillRect/>
          </a:stretch>
        </p:blipFill>
        <p:spPr>
          <a:xfrm>
            <a:off x="5323840" y="4003040"/>
            <a:ext cx="2153920" cy="1140460"/>
          </a:xfrm>
          <a:prstGeom prst="rect">
            <a:avLst/>
          </a:prstGeom>
          <a:noFill/>
          <a:ln>
            <a:noFill/>
          </a:ln>
        </p:spPr>
      </p:pic>
    </p:spTree>
    <p:extLst>
      <p:ext uri="{BB962C8B-B14F-4D97-AF65-F5344CB8AC3E}">
        <p14:creationId xmlns:p14="http://schemas.microsoft.com/office/powerpoint/2010/main" val="2762683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795EF-BEAE-14BD-28C5-EB940BE924EC}"/>
              </a:ext>
            </a:extLst>
          </p:cNvPr>
          <p:cNvPicPr>
            <a:picLocks noChangeAspect="1"/>
          </p:cNvPicPr>
          <p:nvPr/>
        </p:nvPicPr>
        <p:blipFill>
          <a:blip r:embed="rId2"/>
          <a:stretch>
            <a:fillRect/>
          </a:stretch>
        </p:blipFill>
        <p:spPr>
          <a:xfrm>
            <a:off x="281355" y="0"/>
            <a:ext cx="6858000" cy="5143500"/>
          </a:xfrm>
          <a:prstGeom prst="rect">
            <a:avLst/>
          </a:prstGeom>
        </p:spPr>
      </p:pic>
      <p:pic>
        <p:nvPicPr>
          <p:cNvPr id="6" name="Picture 5" descr="Chart, line chart&#10;&#10;Description automatically generated">
            <a:extLst>
              <a:ext uri="{FF2B5EF4-FFF2-40B4-BE49-F238E27FC236}">
                <a16:creationId xmlns:a16="http://schemas.microsoft.com/office/drawing/2014/main" id="{B72AB3E9-93BA-C963-2A00-F7B2A90C9EAE}"/>
              </a:ext>
            </a:extLst>
          </p:cNvPr>
          <p:cNvPicPr>
            <a:picLocks noChangeAspect="1"/>
          </p:cNvPicPr>
          <p:nvPr/>
        </p:nvPicPr>
        <p:blipFill>
          <a:blip r:embed="rId3"/>
          <a:stretch>
            <a:fillRect/>
          </a:stretch>
        </p:blipFill>
        <p:spPr>
          <a:xfrm>
            <a:off x="4701383" y="101358"/>
            <a:ext cx="4317570" cy="1875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8043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6"/>
          <p:cNvSpPr txBox="1">
            <a:spLocks noGrp="1"/>
          </p:cNvSpPr>
          <p:nvPr>
            <p:ph type="ctrTitle"/>
          </p:nvPr>
        </p:nvSpPr>
        <p:spPr>
          <a:xfrm flipH="1">
            <a:off x="857150" y="1289000"/>
            <a:ext cx="3389100" cy="275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t>Engagement</a:t>
            </a:r>
            <a:endParaRPr sz="4800"/>
          </a:p>
        </p:txBody>
      </p:sp>
      <p:sp>
        <p:nvSpPr>
          <p:cNvPr id="385" name="Google Shape;385;p46"/>
          <p:cNvSpPr/>
          <p:nvPr/>
        </p:nvSpPr>
        <p:spPr>
          <a:xfrm>
            <a:off x="4531425" y="717500"/>
            <a:ext cx="4077600" cy="38982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61950" algn="l" rtl="0">
              <a:spcBef>
                <a:spcPts val="0"/>
              </a:spcBef>
              <a:spcAft>
                <a:spcPts val="0"/>
              </a:spcAft>
              <a:buClr>
                <a:schemeClr val="dk1"/>
              </a:buClr>
              <a:buSzPts val="2100"/>
              <a:buFont typeface="Staatliches"/>
              <a:buChar char="●"/>
            </a:pPr>
            <a:r>
              <a:rPr lang="en" sz="2100">
                <a:solidFill>
                  <a:schemeClr val="dk1"/>
                </a:solidFill>
                <a:latin typeface="Staatliches"/>
                <a:ea typeface="Staatliches"/>
                <a:cs typeface="Staatliches"/>
                <a:sym typeface="Staatliches"/>
              </a:rPr>
              <a:t>Reminder emails from Principals</a:t>
            </a:r>
            <a:endParaRPr sz="2100">
              <a:solidFill>
                <a:schemeClr val="dk1"/>
              </a:solidFill>
              <a:latin typeface="Staatliches"/>
              <a:ea typeface="Staatliches"/>
              <a:cs typeface="Staatliches"/>
              <a:sym typeface="Staatliches"/>
            </a:endParaRPr>
          </a:p>
          <a:p>
            <a:pPr marL="457200" lvl="0" indent="-361950" algn="l" rtl="0">
              <a:spcBef>
                <a:spcPts val="0"/>
              </a:spcBef>
              <a:spcAft>
                <a:spcPts val="0"/>
              </a:spcAft>
              <a:buClr>
                <a:schemeClr val="dk1"/>
              </a:buClr>
              <a:buSzPts val="2100"/>
              <a:buFont typeface="Staatliches"/>
              <a:buChar char="●"/>
            </a:pPr>
            <a:r>
              <a:rPr lang="en" sz="2100">
                <a:solidFill>
                  <a:schemeClr val="dk1"/>
                </a:solidFill>
                <a:latin typeface="Staatliches"/>
                <a:ea typeface="Staatliches"/>
                <a:cs typeface="Staatliches"/>
                <a:sym typeface="Staatliches"/>
              </a:rPr>
              <a:t>Town halls</a:t>
            </a:r>
            <a:endParaRPr sz="2100">
              <a:solidFill>
                <a:schemeClr val="dk1"/>
              </a:solidFill>
              <a:latin typeface="Staatliches"/>
              <a:ea typeface="Staatliches"/>
              <a:cs typeface="Staatliches"/>
              <a:sym typeface="Staatliches"/>
            </a:endParaRPr>
          </a:p>
          <a:p>
            <a:pPr marL="457200" lvl="0" indent="-361950" algn="l" rtl="0">
              <a:spcBef>
                <a:spcPts val="0"/>
              </a:spcBef>
              <a:spcAft>
                <a:spcPts val="0"/>
              </a:spcAft>
              <a:buClr>
                <a:schemeClr val="dk1"/>
              </a:buClr>
              <a:buSzPts val="2100"/>
              <a:buFont typeface="Staatliches"/>
              <a:buChar char="●"/>
            </a:pPr>
            <a:r>
              <a:rPr lang="en" sz="2100">
                <a:solidFill>
                  <a:schemeClr val="dk1"/>
                </a:solidFill>
                <a:latin typeface="Staatliches"/>
                <a:ea typeface="Staatliches"/>
                <a:cs typeface="Staatliches"/>
                <a:sym typeface="Staatliches"/>
              </a:rPr>
              <a:t>SASEA stickers</a:t>
            </a:r>
            <a:endParaRPr sz="2100">
              <a:solidFill>
                <a:schemeClr val="dk1"/>
              </a:solidFill>
              <a:latin typeface="Staatliches"/>
              <a:ea typeface="Staatliches"/>
              <a:cs typeface="Staatliches"/>
              <a:sym typeface="Staatliches"/>
            </a:endParaRPr>
          </a:p>
          <a:p>
            <a:pPr marL="457200" lvl="0" indent="-361950" algn="l" rtl="0">
              <a:spcBef>
                <a:spcPts val="0"/>
              </a:spcBef>
              <a:spcAft>
                <a:spcPts val="0"/>
              </a:spcAft>
              <a:buClr>
                <a:schemeClr val="dk1"/>
              </a:buClr>
              <a:buSzPts val="2100"/>
              <a:buFont typeface="Staatliches"/>
              <a:buChar char="●"/>
            </a:pPr>
            <a:r>
              <a:rPr lang="en" sz="2100">
                <a:solidFill>
                  <a:schemeClr val="dk1"/>
                </a:solidFill>
                <a:latin typeface="Staatliches"/>
                <a:ea typeface="Staatliches"/>
                <a:cs typeface="Staatliches"/>
                <a:sym typeface="Staatliches"/>
              </a:rPr>
              <a:t>Updates about wastewater &amp; Surface sample results</a:t>
            </a:r>
            <a:endParaRPr sz="2100">
              <a:solidFill>
                <a:schemeClr val="dk1"/>
              </a:solidFill>
              <a:latin typeface="Staatliches"/>
              <a:ea typeface="Staatliches"/>
              <a:cs typeface="Staatliches"/>
              <a:sym typeface="Staatliche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12DE1C-1861-6623-0A08-93E3EB5F943F}"/>
              </a:ext>
            </a:extLst>
          </p:cNvPr>
          <p:cNvPicPr>
            <a:picLocks noChangeAspect="1"/>
          </p:cNvPicPr>
          <p:nvPr/>
        </p:nvPicPr>
        <p:blipFill>
          <a:blip r:embed="rId2"/>
          <a:stretch>
            <a:fillRect/>
          </a:stretch>
        </p:blipFill>
        <p:spPr>
          <a:xfrm>
            <a:off x="168137" y="179882"/>
            <a:ext cx="3071772" cy="4339652"/>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45073AEE-ECDA-72A4-7827-200E805E3DD9}"/>
              </a:ext>
            </a:extLst>
          </p:cNvPr>
          <p:cNvPicPr>
            <a:picLocks noChangeAspect="1"/>
          </p:cNvPicPr>
          <p:nvPr/>
        </p:nvPicPr>
        <p:blipFill>
          <a:blip r:embed="rId3"/>
          <a:stretch>
            <a:fillRect/>
          </a:stretch>
        </p:blipFill>
        <p:spPr>
          <a:xfrm>
            <a:off x="3489464" y="2175448"/>
            <a:ext cx="5366478" cy="2683239"/>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7DE041CB-0A08-21B8-5378-2DABC04C0888}"/>
              </a:ext>
            </a:extLst>
          </p:cNvPr>
          <p:cNvPicPr>
            <a:picLocks noChangeAspect="1"/>
          </p:cNvPicPr>
          <p:nvPr/>
        </p:nvPicPr>
        <p:blipFill rotWithShape="1">
          <a:blip r:embed="rId4"/>
          <a:srcRect l="6956" r="5594" b="8324"/>
          <a:stretch/>
        </p:blipFill>
        <p:spPr>
          <a:xfrm>
            <a:off x="5568845" y="59961"/>
            <a:ext cx="3515194" cy="1843790"/>
          </a:xfrm>
          <a:prstGeom prst="rect">
            <a:avLst/>
          </a:prstGeom>
        </p:spPr>
      </p:pic>
    </p:spTree>
    <p:extLst>
      <p:ext uri="{BB962C8B-B14F-4D97-AF65-F5344CB8AC3E}">
        <p14:creationId xmlns:p14="http://schemas.microsoft.com/office/powerpoint/2010/main" val="2424911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1321265-3E73-4330-1341-B530D78EB266}"/>
              </a:ext>
            </a:extLst>
          </p:cNvPr>
          <p:cNvPicPr>
            <a:picLocks noChangeAspect="1"/>
          </p:cNvPicPr>
          <p:nvPr/>
        </p:nvPicPr>
        <p:blipFill>
          <a:blip r:embed="rId2"/>
          <a:stretch>
            <a:fillRect/>
          </a:stretch>
        </p:blipFill>
        <p:spPr>
          <a:xfrm>
            <a:off x="421241" y="398970"/>
            <a:ext cx="7243281" cy="1928505"/>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D8C73145-F81F-D3DF-77EC-76444B8A0F5D}"/>
              </a:ext>
            </a:extLst>
          </p:cNvPr>
          <p:cNvPicPr>
            <a:picLocks noChangeAspect="1"/>
          </p:cNvPicPr>
          <p:nvPr/>
        </p:nvPicPr>
        <p:blipFill>
          <a:blip r:embed="rId3"/>
          <a:stretch>
            <a:fillRect/>
          </a:stretch>
        </p:blipFill>
        <p:spPr>
          <a:xfrm>
            <a:off x="3301624" y="2571750"/>
            <a:ext cx="5558319" cy="2112316"/>
          </a:xfrm>
          <a:prstGeom prst="rect">
            <a:avLst/>
          </a:prstGeom>
        </p:spPr>
      </p:pic>
    </p:spTree>
    <p:extLst>
      <p:ext uri="{BB962C8B-B14F-4D97-AF65-F5344CB8AC3E}">
        <p14:creationId xmlns:p14="http://schemas.microsoft.com/office/powerpoint/2010/main" val="1663791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457E832-F8E7-B7D5-2A7B-74CF2F1CE59F}"/>
              </a:ext>
            </a:extLst>
          </p:cNvPr>
          <p:cNvPicPr>
            <a:picLocks noChangeAspect="1"/>
          </p:cNvPicPr>
          <p:nvPr/>
        </p:nvPicPr>
        <p:blipFill>
          <a:blip r:embed="rId3"/>
          <a:stretch>
            <a:fillRect/>
          </a:stretch>
        </p:blipFill>
        <p:spPr>
          <a:xfrm>
            <a:off x="976044" y="1392853"/>
            <a:ext cx="5548045" cy="1057037"/>
          </a:xfrm>
          <a:prstGeom prst="rect">
            <a:avLst/>
          </a:prstGeom>
          <a:ln>
            <a:noFill/>
          </a:ln>
          <a:effectLst>
            <a:outerShdw blurRad="292100" dist="139700" dir="2700000" algn="tl" rotWithShape="0">
              <a:srgbClr val="333333">
                <a:alpha val="65000"/>
              </a:srgbClr>
            </a:outerShdw>
          </a:effectLst>
        </p:spPr>
      </p:pic>
      <p:pic>
        <p:nvPicPr>
          <p:cNvPr id="5" name="Picture 4" descr="Graphical user interface, text, application&#10;&#10;Description automatically generated">
            <a:extLst>
              <a:ext uri="{FF2B5EF4-FFF2-40B4-BE49-F238E27FC236}">
                <a16:creationId xmlns:a16="http://schemas.microsoft.com/office/drawing/2014/main" id="{7B44CF35-E482-72D1-7937-C5CCC8A15C24}"/>
              </a:ext>
            </a:extLst>
          </p:cNvPr>
          <p:cNvPicPr>
            <a:picLocks noChangeAspect="1"/>
          </p:cNvPicPr>
          <p:nvPr/>
        </p:nvPicPr>
        <p:blipFill>
          <a:blip r:embed="rId4"/>
          <a:stretch>
            <a:fillRect/>
          </a:stretch>
        </p:blipFill>
        <p:spPr>
          <a:xfrm>
            <a:off x="3483443" y="2571750"/>
            <a:ext cx="5465852" cy="942198"/>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B33E7FDE-38E1-F57B-CFDE-676D152F82F1}"/>
              </a:ext>
            </a:extLst>
          </p:cNvPr>
          <p:cNvPicPr>
            <a:picLocks noChangeAspect="1"/>
          </p:cNvPicPr>
          <p:nvPr/>
        </p:nvPicPr>
        <p:blipFill>
          <a:blip r:embed="rId5"/>
          <a:stretch>
            <a:fillRect/>
          </a:stretch>
        </p:blipFill>
        <p:spPr>
          <a:xfrm>
            <a:off x="133564" y="215090"/>
            <a:ext cx="6082805" cy="1029208"/>
          </a:xfrm>
          <a:prstGeom prst="rect">
            <a:avLst/>
          </a:prstGeom>
          <a:ln>
            <a:noFill/>
          </a:ln>
          <a:effectLst>
            <a:outerShdw blurRad="292100" dist="139700" dir="2700000" algn="tl" rotWithShape="0">
              <a:srgbClr val="333333">
                <a:alpha val="65000"/>
              </a:srgbClr>
            </a:outerShdw>
          </a:effectLst>
        </p:spPr>
      </p:pic>
      <p:pic>
        <p:nvPicPr>
          <p:cNvPr id="11" name="Picture 10" descr="Graphical user interface, text, application&#10;&#10;Description automatically generated">
            <a:extLst>
              <a:ext uri="{FF2B5EF4-FFF2-40B4-BE49-F238E27FC236}">
                <a16:creationId xmlns:a16="http://schemas.microsoft.com/office/drawing/2014/main" id="{004D843D-90E0-62C0-B29E-1D8F08A4E35E}"/>
              </a:ext>
            </a:extLst>
          </p:cNvPr>
          <p:cNvPicPr>
            <a:picLocks noChangeAspect="1"/>
          </p:cNvPicPr>
          <p:nvPr/>
        </p:nvPicPr>
        <p:blipFill>
          <a:blip r:embed="rId6"/>
          <a:stretch>
            <a:fillRect/>
          </a:stretch>
        </p:blipFill>
        <p:spPr>
          <a:xfrm>
            <a:off x="215758" y="3655484"/>
            <a:ext cx="6554912" cy="1272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6205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9"/>
          <p:cNvSpPr txBox="1"/>
          <p:nvPr/>
        </p:nvSpPr>
        <p:spPr>
          <a:xfrm>
            <a:off x="472731" y="244494"/>
            <a:ext cx="5410908" cy="201590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dirty="0">
                <a:solidFill>
                  <a:schemeClr val="dk1"/>
                </a:solidFill>
                <a:latin typeface="Staatliches"/>
                <a:ea typeface="Staatliches"/>
                <a:cs typeface="Staatliches"/>
                <a:sym typeface="Staatliches"/>
              </a:rPr>
              <a:t>Reach out to us any time with questions, comments, and suggestions!</a:t>
            </a:r>
            <a:endParaRPr sz="3500" dirty="0">
              <a:solidFill>
                <a:schemeClr val="dk1"/>
              </a:solidFill>
              <a:latin typeface="Staatliches"/>
              <a:ea typeface="Staatliches"/>
              <a:cs typeface="Staatliches"/>
              <a:sym typeface="Staatliches"/>
            </a:endParaRPr>
          </a:p>
          <a:p>
            <a:pPr marL="0" lvl="0" indent="0" algn="l" rtl="0">
              <a:spcBef>
                <a:spcPts val="0"/>
              </a:spcBef>
              <a:spcAft>
                <a:spcPts val="0"/>
              </a:spcAft>
              <a:buNone/>
            </a:pPr>
            <a:endParaRPr dirty="0">
              <a:latin typeface="Abel"/>
              <a:ea typeface="Abel"/>
              <a:cs typeface="Abel"/>
              <a:sym typeface="Abel"/>
            </a:endParaRPr>
          </a:p>
        </p:txBody>
      </p:sp>
      <p:sp>
        <p:nvSpPr>
          <p:cNvPr id="403" name="Google Shape;403;p49"/>
          <p:cNvSpPr/>
          <p:nvPr/>
        </p:nvSpPr>
        <p:spPr>
          <a:xfrm>
            <a:off x="5034375" y="1724025"/>
            <a:ext cx="3419100" cy="1964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u="sng" dirty="0">
                <a:solidFill>
                  <a:schemeClr val="hlink"/>
                </a:solidFill>
                <a:latin typeface="Abel"/>
                <a:ea typeface="Abel"/>
                <a:cs typeface="Abel"/>
                <a:sym typeface="Abel"/>
                <a:hlinkClick r:id="rId3"/>
              </a:rPr>
              <a:t>rfieldingmiller@health.ucsd.edu</a:t>
            </a:r>
            <a:endParaRPr sz="1900" dirty="0">
              <a:solidFill>
                <a:schemeClr val="dk1"/>
              </a:solidFill>
              <a:latin typeface="Abel"/>
              <a:ea typeface="Abel"/>
              <a:cs typeface="Abel"/>
              <a:sym typeface="Abel"/>
            </a:endParaRPr>
          </a:p>
          <a:p>
            <a:pPr marL="0" lvl="0" indent="0" algn="ctr" rtl="0">
              <a:spcBef>
                <a:spcPts val="0"/>
              </a:spcBef>
              <a:spcAft>
                <a:spcPts val="0"/>
              </a:spcAft>
              <a:buNone/>
            </a:pPr>
            <a:endParaRPr sz="1900" dirty="0">
              <a:solidFill>
                <a:schemeClr val="dk1"/>
              </a:solidFill>
              <a:latin typeface="Abel"/>
              <a:ea typeface="Abel"/>
              <a:cs typeface="Abel"/>
              <a:sym typeface="Abel"/>
            </a:endParaRPr>
          </a:p>
          <a:p>
            <a:pPr marL="0" lvl="0" indent="0" algn="ctr" rtl="0">
              <a:spcBef>
                <a:spcPts val="0"/>
              </a:spcBef>
              <a:spcAft>
                <a:spcPts val="0"/>
              </a:spcAft>
              <a:buNone/>
            </a:pPr>
            <a:r>
              <a:rPr lang="en" sz="1900" u="sng" dirty="0" err="1">
                <a:solidFill>
                  <a:schemeClr val="hlink"/>
                </a:solidFill>
                <a:latin typeface="Abel"/>
                <a:ea typeface="Abel"/>
                <a:cs typeface="Abel"/>
                <a:sym typeface="Abel"/>
                <a:hlinkClick r:id="rId4"/>
              </a:rPr>
              <a:t>sasea@</a:t>
            </a:r>
            <a:r>
              <a:rPr lang="en" sz="1900" u="sng" dirty="0" err="1">
                <a:solidFill>
                  <a:schemeClr val="hlink"/>
                </a:solidFill>
                <a:latin typeface="Abel"/>
                <a:ea typeface="Abel"/>
                <a:cs typeface="Abel"/>
                <a:sym typeface="Abel"/>
              </a:rPr>
              <a:t>health.ucsd.edu</a:t>
            </a:r>
            <a:endParaRPr sz="1600" dirty="0">
              <a:solidFill>
                <a:schemeClr val="dk1"/>
              </a:solidFill>
              <a:latin typeface="Abel"/>
              <a:ea typeface="Abel"/>
              <a:cs typeface="Abel"/>
              <a:sym typeface="Abel"/>
            </a:endParaRPr>
          </a:p>
        </p:txBody>
      </p:sp>
      <p:pic>
        <p:nvPicPr>
          <p:cNvPr id="404" name="Google Shape;404;p49"/>
          <p:cNvPicPr preferRelativeResize="0"/>
          <p:nvPr/>
        </p:nvPicPr>
        <p:blipFill>
          <a:blip r:embed="rId5">
            <a:alphaModFix/>
          </a:blip>
          <a:stretch>
            <a:fillRect/>
          </a:stretch>
        </p:blipFill>
        <p:spPr>
          <a:xfrm>
            <a:off x="6193103" y="2"/>
            <a:ext cx="2260372" cy="2260398"/>
          </a:xfrm>
          <a:prstGeom prst="rect">
            <a:avLst/>
          </a:prstGeom>
          <a:noFill/>
          <a:ln>
            <a:noFill/>
          </a:ln>
        </p:spPr>
      </p:pic>
      <p:pic>
        <p:nvPicPr>
          <p:cNvPr id="1026" name="Picture 2">
            <a:extLst>
              <a:ext uri="{FF2B5EF4-FFF2-40B4-BE49-F238E27FC236}">
                <a16:creationId xmlns:a16="http://schemas.microsoft.com/office/drawing/2014/main" id="{3E581DF8-C3FF-BEAA-D596-B7915F6C6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31" y="2165035"/>
            <a:ext cx="4099269" cy="2733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ctrTitle"/>
          </p:nvPr>
        </p:nvSpPr>
        <p:spPr>
          <a:xfrm flipH="1">
            <a:off x="757520" y="208598"/>
            <a:ext cx="3125700" cy="218932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SASEA believes...</a:t>
            </a:r>
            <a:endParaRPr sz="6000" dirty="0"/>
          </a:p>
        </p:txBody>
      </p:sp>
      <p:sp>
        <p:nvSpPr>
          <p:cNvPr id="240" name="Google Shape;240;p27"/>
          <p:cNvSpPr txBox="1">
            <a:spLocks noGrp="1"/>
          </p:cNvSpPr>
          <p:nvPr>
            <p:ph type="subTitle" idx="1"/>
          </p:nvPr>
        </p:nvSpPr>
        <p:spPr>
          <a:xfrm flipH="1">
            <a:off x="4485500" y="1577024"/>
            <a:ext cx="3578700" cy="32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41" name="Google Shape;241;p27"/>
          <p:cNvSpPr/>
          <p:nvPr/>
        </p:nvSpPr>
        <p:spPr>
          <a:xfrm>
            <a:off x="4145280" y="1219200"/>
            <a:ext cx="4521200" cy="322072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dk1"/>
                </a:solidFill>
                <a:latin typeface="Staatliches"/>
                <a:ea typeface="Staatliches"/>
                <a:cs typeface="Staatliches"/>
                <a:sym typeface="Staatliches"/>
              </a:rPr>
              <a:t>All children, and their families, have the right to feel safe at school regardless of their neighborhood, background, or financial status </a:t>
            </a:r>
            <a:endParaRPr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B41E-200E-5B42-9CE7-FBD56D5C874D}"/>
              </a:ext>
            </a:extLst>
          </p:cNvPr>
          <p:cNvSpPr>
            <a:spLocks noGrp="1"/>
          </p:cNvSpPr>
          <p:nvPr>
            <p:ph type="title"/>
          </p:nvPr>
        </p:nvSpPr>
        <p:spPr>
          <a:xfrm>
            <a:off x="311700" y="445025"/>
            <a:ext cx="2175468" cy="707450"/>
          </a:xfrm>
        </p:spPr>
        <p:style>
          <a:lnRef idx="2">
            <a:schemeClr val="accent3">
              <a:shade val="50000"/>
            </a:schemeClr>
          </a:lnRef>
          <a:fillRef idx="1">
            <a:schemeClr val="accent3"/>
          </a:fillRef>
          <a:effectRef idx="0">
            <a:schemeClr val="accent3"/>
          </a:effectRef>
          <a:fontRef idx="minor">
            <a:schemeClr val="lt1"/>
          </a:fontRef>
        </p:style>
        <p:txBody>
          <a:bodyPr spcFirstLastPara="1" vert="horz" wrap="square" lIns="91425" tIns="91425" rIns="91425" bIns="91425" rtlCol="0" anchor="ctr" anchorCtr="0">
            <a:normAutofit/>
          </a:bodyPr>
          <a:lstStyle/>
          <a:p>
            <a:r>
              <a:rPr lang="en-US" b="0" i="0" u="none" strike="noStrike" kern="1200" cap="none" dirty="0">
                <a:latin typeface="Staatliches"/>
                <a:ea typeface="Staatliches"/>
                <a:cs typeface="Staatliches"/>
                <a:sym typeface="Staatliches"/>
              </a:rPr>
              <a:t>Project Aims</a:t>
            </a:r>
          </a:p>
        </p:txBody>
      </p:sp>
      <p:graphicFrame>
        <p:nvGraphicFramePr>
          <p:cNvPr id="8" name="TextBox 5">
            <a:extLst>
              <a:ext uri="{FF2B5EF4-FFF2-40B4-BE49-F238E27FC236}">
                <a16:creationId xmlns:a16="http://schemas.microsoft.com/office/drawing/2014/main" id="{80711E47-D640-4E8F-BB95-6BAEA0A3BCE6}"/>
              </a:ext>
            </a:extLst>
          </p:cNvPr>
          <p:cNvGraphicFramePr/>
          <p:nvPr>
            <p:extLst>
              <p:ext uri="{D42A27DB-BD31-4B8C-83A1-F6EECF244321}">
                <p14:modId xmlns:p14="http://schemas.microsoft.com/office/powerpoint/2010/main" val="3693099986"/>
              </p:ext>
            </p:extLst>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1891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1" name="Google Shape;261;p30"/>
          <p:cNvPicPr preferRelativeResize="0"/>
          <p:nvPr/>
        </p:nvPicPr>
        <p:blipFill>
          <a:blip r:embed="rId3">
            <a:alphaModFix/>
          </a:blip>
          <a:stretch>
            <a:fillRect/>
          </a:stretch>
        </p:blipFill>
        <p:spPr>
          <a:xfrm>
            <a:off x="4223175" y="152400"/>
            <a:ext cx="4768425" cy="4699094"/>
          </a:xfrm>
          <a:prstGeom prst="rect">
            <a:avLst/>
          </a:prstGeom>
          <a:noFill/>
          <a:ln>
            <a:noFill/>
          </a:ln>
        </p:spPr>
      </p:pic>
      <p:sp>
        <p:nvSpPr>
          <p:cNvPr id="6" name="Google Shape;248;p28">
            <a:extLst>
              <a:ext uri="{FF2B5EF4-FFF2-40B4-BE49-F238E27FC236}">
                <a16:creationId xmlns:a16="http://schemas.microsoft.com/office/drawing/2014/main" id="{18636A47-6A5D-1B49-832F-906A48F8D76A}"/>
              </a:ext>
            </a:extLst>
          </p:cNvPr>
          <p:cNvSpPr/>
          <p:nvPr/>
        </p:nvSpPr>
        <p:spPr>
          <a:xfrm>
            <a:off x="152400" y="653097"/>
            <a:ext cx="3870960" cy="3644583"/>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06400" lvl="0" indent="-285750" algn="l" rtl="0">
              <a:spcBef>
                <a:spcPts val="0"/>
              </a:spcBef>
              <a:spcAft>
                <a:spcPts val="0"/>
              </a:spcAft>
              <a:buClr>
                <a:schemeClr val="dk1"/>
              </a:buClr>
              <a:buSzPts val="1700"/>
              <a:buFont typeface="Arial" panose="020B0604020202020204" pitchFamily="34" charset="0"/>
              <a:buChar char="•"/>
            </a:pPr>
            <a:r>
              <a:rPr lang="en" sz="1600" dirty="0">
                <a:solidFill>
                  <a:schemeClr val="dk1"/>
                </a:solidFill>
                <a:latin typeface="Staatliches"/>
                <a:ea typeface="Staatliches"/>
                <a:cs typeface="Staatliches"/>
                <a:sym typeface="Staatliches"/>
              </a:rPr>
              <a:t>Mitigate risk by identifying cases before they become outbreaks</a:t>
            </a:r>
            <a:endParaRPr sz="1600" dirty="0">
              <a:solidFill>
                <a:schemeClr val="dk1"/>
              </a:solidFill>
              <a:latin typeface="Staatliches"/>
              <a:ea typeface="Staatliches"/>
              <a:cs typeface="Staatliches"/>
              <a:sym typeface="Staatliches"/>
            </a:endParaRPr>
          </a:p>
          <a:p>
            <a:pPr marL="742950" lvl="0" indent="-285750" algn="l" rtl="0">
              <a:spcBef>
                <a:spcPts val="0"/>
              </a:spcBef>
              <a:spcAft>
                <a:spcPts val="0"/>
              </a:spcAft>
              <a:buFont typeface="Arial" panose="020B0604020202020204" pitchFamily="34" charset="0"/>
              <a:buChar char="•"/>
            </a:pPr>
            <a:endParaRPr sz="1600" dirty="0">
              <a:solidFill>
                <a:schemeClr val="dk1"/>
              </a:solidFill>
              <a:latin typeface="Staatliches"/>
              <a:ea typeface="Staatliches"/>
              <a:cs typeface="Staatliches"/>
              <a:sym typeface="Staatliches"/>
            </a:endParaRPr>
          </a:p>
          <a:p>
            <a:pPr marL="406400" lvl="0" indent="-285750" algn="l" rtl="0">
              <a:spcBef>
                <a:spcPts val="0"/>
              </a:spcBef>
              <a:spcAft>
                <a:spcPts val="0"/>
              </a:spcAft>
              <a:buClr>
                <a:schemeClr val="dk1"/>
              </a:buClr>
              <a:buSzPts val="1700"/>
              <a:buFont typeface="Arial" panose="020B0604020202020204" pitchFamily="34" charset="0"/>
              <a:buChar char="•"/>
            </a:pPr>
            <a:r>
              <a:rPr lang="en" sz="1600" dirty="0">
                <a:solidFill>
                  <a:schemeClr val="dk1"/>
                </a:solidFill>
                <a:latin typeface="Staatliches"/>
                <a:ea typeface="Staatliches"/>
                <a:cs typeface="Staatliches"/>
                <a:sym typeface="Staatliches"/>
              </a:rPr>
              <a:t>Provide data for targeted, as needed responsive testing</a:t>
            </a:r>
            <a:endParaRPr sz="1600" dirty="0">
              <a:solidFill>
                <a:schemeClr val="dk1"/>
              </a:solidFill>
              <a:latin typeface="Staatliches"/>
              <a:ea typeface="Staatliches"/>
              <a:cs typeface="Staatliches"/>
              <a:sym typeface="Staatliches"/>
            </a:endParaRPr>
          </a:p>
          <a:p>
            <a:pPr marL="742950" lvl="0" indent="-285750" algn="l" rtl="0">
              <a:spcBef>
                <a:spcPts val="0"/>
              </a:spcBef>
              <a:spcAft>
                <a:spcPts val="0"/>
              </a:spcAft>
              <a:buFont typeface="Arial" panose="020B0604020202020204" pitchFamily="34" charset="0"/>
              <a:buChar char="•"/>
            </a:pPr>
            <a:endParaRPr sz="1600" dirty="0">
              <a:solidFill>
                <a:schemeClr val="dk1"/>
              </a:solidFill>
              <a:latin typeface="Staatliches"/>
              <a:ea typeface="Staatliches"/>
              <a:cs typeface="Staatliches"/>
              <a:sym typeface="Staatliches"/>
            </a:endParaRPr>
          </a:p>
          <a:p>
            <a:pPr marL="406400" lvl="0" indent="-285750" algn="l" rtl="0">
              <a:spcBef>
                <a:spcPts val="0"/>
              </a:spcBef>
              <a:spcAft>
                <a:spcPts val="0"/>
              </a:spcAft>
              <a:buClr>
                <a:schemeClr val="dk1"/>
              </a:buClr>
              <a:buSzPts val="1700"/>
              <a:buFont typeface="Arial" panose="020B0604020202020204" pitchFamily="34" charset="0"/>
              <a:buChar char="•"/>
            </a:pPr>
            <a:r>
              <a:rPr lang="en" sz="1600" dirty="0">
                <a:solidFill>
                  <a:schemeClr val="dk1"/>
                </a:solidFill>
                <a:latin typeface="Staatliches"/>
                <a:ea typeface="Staatliches"/>
                <a:cs typeface="Staatliches"/>
                <a:sym typeface="Staatliches"/>
              </a:rPr>
              <a:t>Alert schools to the need for more intensive risk mitigation measures </a:t>
            </a:r>
            <a:endParaRPr sz="1600" dirty="0">
              <a:solidFill>
                <a:schemeClr val="dk1"/>
              </a:solidFill>
              <a:latin typeface="Staatliches"/>
              <a:ea typeface="Staatliches"/>
              <a:cs typeface="Staatliches"/>
              <a:sym typeface="Staatliches"/>
            </a:endParaRPr>
          </a:p>
          <a:p>
            <a:pPr marL="742950" lvl="0" indent="-285750" algn="l" rtl="0">
              <a:spcBef>
                <a:spcPts val="0"/>
              </a:spcBef>
              <a:spcAft>
                <a:spcPts val="0"/>
              </a:spcAft>
              <a:buFont typeface="Arial" panose="020B0604020202020204" pitchFamily="34" charset="0"/>
              <a:buChar char="•"/>
            </a:pPr>
            <a:endParaRPr sz="1600" dirty="0">
              <a:solidFill>
                <a:schemeClr val="dk1"/>
              </a:solidFill>
              <a:latin typeface="Staatliches"/>
              <a:ea typeface="Staatliches"/>
              <a:cs typeface="Staatliches"/>
              <a:sym typeface="Staatliches"/>
            </a:endParaRPr>
          </a:p>
          <a:p>
            <a:pPr marL="406400" lvl="0" indent="-285750" algn="l" rtl="0">
              <a:spcBef>
                <a:spcPts val="0"/>
              </a:spcBef>
              <a:spcAft>
                <a:spcPts val="0"/>
              </a:spcAft>
              <a:buClr>
                <a:schemeClr val="dk1"/>
              </a:buClr>
              <a:buSzPts val="1700"/>
              <a:buFont typeface="Arial" panose="020B0604020202020204" pitchFamily="34" charset="0"/>
              <a:buChar char="•"/>
            </a:pPr>
            <a:r>
              <a:rPr lang="en-US" sz="1600" dirty="0">
                <a:solidFill>
                  <a:schemeClr val="dk1"/>
                </a:solidFill>
                <a:latin typeface="Staatliches"/>
                <a:ea typeface="Staatliches"/>
                <a:cs typeface="Staatliches"/>
                <a:sym typeface="Staatliches"/>
              </a:rPr>
              <a:t>Neighborhood level sentinel surveillance for communities with the highest health disparities.</a:t>
            </a:r>
            <a:endParaRPr sz="1600" dirty="0">
              <a:solidFill>
                <a:schemeClr val="dk1"/>
              </a:solidFill>
              <a:latin typeface="Staatliches"/>
              <a:ea typeface="Staatliches"/>
              <a:cs typeface="Staatliches"/>
              <a:sym typeface="Staatliches"/>
            </a:endParaRPr>
          </a:p>
        </p:txBody>
      </p:sp>
      <p:pic>
        <p:nvPicPr>
          <p:cNvPr id="5" name="Picture 4" descr="Graphical user interface, text, application, email&#10;&#10;Description automatically generated">
            <a:extLst>
              <a:ext uri="{FF2B5EF4-FFF2-40B4-BE49-F238E27FC236}">
                <a16:creationId xmlns:a16="http://schemas.microsoft.com/office/drawing/2014/main" id="{EFC1E03D-C982-EB47-81F0-71AB27E4E4C6}"/>
              </a:ext>
            </a:extLst>
          </p:cNvPr>
          <p:cNvPicPr>
            <a:picLocks noChangeAspect="1"/>
          </p:cNvPicPr>
          <p:nvPr/>
        </p:nvPicPr>
        <p:blipFill>
          <a:blip r:embed="rId4"/>
          <a:stretch>
            <a:fillRect/>
          </a:stretch>
        </p:blipFill>
        <p:spPr>
          <a:xfrm>
            <a:off x="2245360" y="449897"/>
            <a:ext cx="5405120" cy="1493401"/>
          </a:xfrm>
          <a:prstGeom prst="rect">
            <a:avLst/>
          </a:prstGeom>
          <a:ln>
            <a:noFill/>
          </a:ln>
          <a:effectLst>
            <a:outerShdw blurRad="292100" dist="139700" dir="2700000" algn="tl" rotWithShape="0">
              <a:srgbClr val="333333">
                <a:alpha val="65000"/>
              </a:srgbClr>
            </a:outerShdw>
          </a:effectLst>
        </p:spPr>
      </p:pic>
      <p:pic>
        <p:nvPicPr>
          <p:cNvPr id="8" name="Picture 7" descr="Graphical user interface, text, application&#10;&#10;Description automatically generated">
            <a:extLst>
              <a:ext uri="{FF2B5EF4-FFF2-40B4-BE49-F238E27FC236}">
                <a16:creationId xmlns:a16="http://schemas.microsoft.com/office/drawing/2014/main" id="{E46E5FA9-DBA2-CC48-8BBC-E24CA0265A46}"/>
              </a:ext>
            </a:extLst>
          </p:cNvPr>
          <p:cNvPicPr>
            <a:picLocks noChangeAspect="1"/>
          </p:cNvPicPr>
          <p:nvPr/>
        </p:nvPicPr>
        <p:blipFill>
          <a:blip r:embed="rId5"/>
          <a:stretch>
            <a:fillRect/>
          </a:stretch>
        </p:blipFill>
        <p:spPr>
          <a:xfrm>
            <a:off x="596055" y="2734083"/>
            <a:ext cx="7254240" cy="156359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DF98-CC04-064B-835E-F53DD50E437B}"/>
              </a:ext>
            </a:extLst>
          </p:cNvPr>
          <p:cNvSpPr>
            <a:spLocks noGrp="1"/>
          </p:cNvSpPr>
          <p:nvPr>
            <p:ph type="ctrTitle" idx="4294967295"/>
          </p:nvPr>
        </p:nvSpPr>
        <p:spPr>
          <a:xfrm>
            <a:off x="396240" y="420370"/>
            <a:ext cx="5657850" cy="1824989"/>
          </a:xfrm>
          <a:ln/>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US" sz="1600" dirty="0">
                <a:solidFill>
                  <a:srgbClr val="002060"/>
                </a:solidFill>
                <a:latin typeface="+mn-lt"/>
              </a:rPr>
              <a:t>“I know a lot of our families have mistrust of like, authoritarian figures, that’s, because, you know, perhaps they're not here legally, or perhaps they have other things to hide.”</a:t>
            </a:r>
            <a:br>
              <a:rPr lang="en-US" sz="1600" dirty="0">
                <a:solidFill>
                  <a:srgbClr val="002060"/>
                </a:solidFill>
                <a:latin typeface="+mn-lt"/>
              </a:rPr>
            </a:br>
            <a:br>
              <a:rPr lang="en-US" sz="1600" dirty="0">
                <a:solidFill>
                  <a:srgbClr val="002060"/>
                </a:solidFill>
                <a:latin typeface="+mn-lt"/>
              </a:rPr>
            </a:br>
            <a:r>
              <a:rPr lang="en-US" sz="1600" dirty="0">
                <a:solidFill>
                  <a:srgbClr val="002060"/>
                </a:solidFill>
                <a:latin typeface="+mn-lt"/>
              </a:rPr>
              <a:t>-Staff FGD participant</a:t>
            </a:r>
            <a:br>
              <a:rPr lang="en-US" sz="1800" dirty="0"/>
            </a:br>
            <a:br>
              <a:rPr lang="en-US" sz="2000" dirty="0"/>
            </a:br>
            <a:endParaRPr lang="en-US" sz="2000" dirty="0"/>
          </a:p>
        </p:txBody>
      </p:sp>
      <p:sp>
        <p:nvSpPr>
          <p:cNvPr id="4" name="TextBox 3">
            <a:extLst>
              <a:ext uri="{FF2B5EF4-FFF2-40B4-BE49-F238E27FC236}">
                <a16:creationId xmlns:a16="http://schemas.microsoft.com/office/drawing/2014/main" id="{1B8253DA-F333-9F4D-B852-987B2506EDD2}"/>
              </a:ext>
            </a:extLst>
          </p:cNvPr>
          <p:cNvSpPr txBox="1"/>
          <p:nvPr/>
        </p:nvSpPr>
        <p:spPr>
          <a:xfrm>
            <a:off x="3383280" y="2443342"/>
            <a:ext cx="5008880" cy="2462213"/>
          </a:xfrm>
          <a:prstGeom prst="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dirty="0">
                <a:solidFill>
                  <a:schemeClr val="tx1"/>
                </a:solidFill>
              </a:rPr>
              <a:t>“There are many reasons why [...] especially our families would shy away from, like being talked to by somebody that they don't necessarily know, or are already on the fence about what their role is in their lives, right? So I think at the very least, if there is a situation where somebody has gone through this, that having the ability to [...] have myself or my principal, be involved with that [...] portion of the situation would be significantly more useful and helpful.”</a:t>
            </a:r>
          </a:p>
          <a:p>
            <a:pPr fontAlgn="base"/>
            <a:endParaRPr lang="en-US" dirty="0">
              <a:solidFill>
                <a:schemeClr val="tx1"/>
              </a:solidFill>
            </a:endParaRPr>
          </a:p>
          <a:p>
            <a:pPr fontAlgn="base"/>
            <a:r>
              <a:rPr lang="en-US" dirty="0">
                <a:solidFill>
                  <a:schemeClr val="tx1"/>
                </a:solidFill>
              </a:rPr>
              <a:t>-Staff FGD participant</a:t>
            </a:r>
          </a:p>
          <a:p>
            <a:endParaRPr lang="en-US" dirty="0"/>
          </a:p>
        </p:txBody>
      </p:sp>
    </p:spTree>
    <p:extLst>
      <p:ext uri="{BB962C8B-B14F-4D97-AF65-F5344CB8AC3E}">
        <p14:creationId xmlns:p14="http://schemas.microsoft.com/office/powerpoint/2010/main" val="3852532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1"/>
          <p:cNvPicPr preferRelativeResize="0"/>
          <p:nvPr/>
        </p:nvPicPr>
        <p:blipFill rotWithShape="1">
          <a:blip r:embed="rId3">
            <a:alphaModFix/>
          </a:blip>
          <a:srcRect/>
          <a:stretch/>
        </p:blipFill>
        <p:spPr>
          <a:xfrm>
            <a:off x="226763" y="752425"/>
            <a:ext cx="3198324" cy="2167774"/>
          </a:xfrm>
          <a:prstGeom prst="rect">
            <a:avLst/>
          </a:prstGeom>
          <a:noFill/>
          <a:ln>
            <a:noFill/>
          </a:ln>
        </p:spPr>
      </p:pic>
      <p:pic>
        <p:nvPicPr>
          <p:cNvPr id="267" name="Google Shape;267;p31"/>
          <p:cNvPicPr preferRelativeResize="0"/>
          <p:nvPr/>
        </p:nvPicPr>
        <p:blipFill>
          <a:blip r:embed="rId4">
            <a:alphaModFix/>
          </a:blip>
          <a:stretch>
            <a:fillRect/>
          </a:stretch>
        </p:blipFill>
        <p:spPr>
          <a:xfrm>
            <a:off x="226775" y="3345100"/>
            <a:ext cx="3198300" cy="1316635"/>
          </a:xfrm>
          <a:prstGeom prst="rect">
            <a:avLst/>
          </a:prstGeom>
          <a:noFill/>
          <a:ln>
            <a:noFill/>
          </a:ln>
        </p:spPr>
      </p:pic>
      <p:pic>
        <p:nvPicPr>
          <p:cNvPr id="268" name="Google Shape;268;p31"/>
          <p:cNvPicPr preferRelativeResize="0"/>
          <p:nvPr/>
        </p:nvPicPr>
        <p:blipFill>
          <a:blip r:embed="rId5">
            <a:alphaModFix/>
          </a:blip>
          <a:stretch>
            <a:fillRect/>
          </a:stretch>
        </p:blipFill>
        <p:spPr>
          <a:xfrm>
            <a:off x="3586850" y="1301800"/>
            <a:ext cx="2047576" cy="2730102"/>
          </a:xfrm>
          <a:prstGeom prst="rect">
            <a:avLst/>
          </a:prstGeom>
          <a:noFill/>
          <a:ln>
            <a:noFill/>
          </a:ln>
        </p:spPr>
      </p:pic>
      <p:pic>
        <p:nvPicPr>
          <p:cNvPr id="269" name="Google Shape;269;p31"/>
          <p:cNvPicPr preferRelativeResize="0"/>
          <p:nvPr/>
        </p:nvPicPr>
        <p:blipFill>
          <a:blip r:embed="rId6">
            <a:alphaModFix/>
          </a:blip>
          <a:stretch>
            <a:fillRect/>
          </a:stretch>
        </p:blipFill>
        <p:spPr>
          <a:xfrm>
            <a:off x="5796200" y="632113"/>
            <a:ext cx="3144574" cy="40694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map&#10;&#10;Description automatically generated">
            <a:extLst>
              <a:ext uri="{FF2B5EF4-FFF2-40B4-BE49-F238E27FC236}">
                <a16:creationId xmlns:a16="http://schemas.microsoft.com/office/drawing/2014/main" id="{786C3342-C653-AB44-8BE3-81BD7502B45D}"/>
              </a:ext>
            </a:extLst>
          </p:cNvPr>
          <p:cNvPicPr>
            <a:picLocks noChangeAspect="1"/>
          </p:cNvPicPr>
          <p:nvPr/>
        </p:nvPicPr>
        <p:blipFill rotWithShape="1">
          <a:blip r:embed="rId2"/>
          <a:srcRect l="2903" t="22969"/>
          <a:stretch/>
        </p:blipFill>
        <p:spPr>
          <a:xfrm>
            <a:off x="1231076" y="1100750"/>
            <a:ext cx="5984947" cy="3711210"/>
          </a:xfrm>
          <a:prstGeom prst="rect">
            <a:avLst/>
          </a:prstGeom>
        </p:spPr>
      </p:pic>
      <p:sp>
        <p:nvSpPr>
          <p:cNvPr id="4" name="Title 3">
            <a:extLst>
              <a:ext uri="{FF2B5EF4-FFF2-40B4-BE49-F238E27FC236}">
                <a16:creationId xmlns:a16="http://schemas.microsoft.com/office/drawing/2014/main" id="{3BE5475D-F69A-3F4A-B7B5-3EAF80ABCFB1}"/>
              </a:ext>
            </a:extLst>
          </p:cNvPr>
          <p:cNvSpPr>
            <a:spLocks noGrp="1"/>
          </p:cNvSpPr>
          <p:nvPr>
            <p:ph type="ctrTitle"/>
          </p:nvPr>
        </p:nvSpPr>
        <p:spPr/>
        <p:txBody>
          <a:bodyPr/>
          <a:lstStyle/>
          <a:p>
            <a:r>
              <a:rPr lang="en-US" dirty="0"/>
              <a:t>Community level monitoring</a:t>
            </a:r>
          </a:p>
        </p:txBody>
      </p:sp>
    </p:spTree>
    <p:extLst>
      <p:ext uri="{BB962C8B-B14F-4D97-AF65-F5344CB8AC3E}">
        <p14:creationId xmlns:p14="http://schemas.microsoft.com/office/powerpoint/2010/main" val="1938621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ication, table&#10;&#10;Description automatically generated with medium confidence">
            <a:extLst>
              <a:ext uri="{FF2B5EF4-FFF2-40B4-BE49-F238E27FC236}">
                <a16:creationId xmlns:a16="http://schemas.microsoft.com/office/drawing/2014/main" id="{6FF7779E-C33C-E044-B5A7-31F979DBADAF}"/>
              </a:ext>
            </a:extLst>
          </p:cNvPr>
          <p:cNvPicPr>
            <a:picLocks noChangeAspect="1"/>
          </p:cNvPicPr>
          <p:nvPr/>
        </p:nvPicPr>
        <p:blipFill>
          <a:blip r:embed="rId2"/>
          <a:stretch>
            <a:fillRect/>
          </a:stretch>
        </p:blipFill>
        <p:spPr>
          <a:xfrm>
            <a:off x="142764" y="53402"/>
            <a:ext cx="5482316" cy="5036695"/>
          </a:xfrm>
          <a:prstGeom prst="rect">
            <a:avLst/>
          </a:prstGeom>
          <a:ln>
            <a:noFill/>
          </a:ln>
          <a:effectLst>
            <a:softEdge rad="12700"/>
          </a:effectLst>
        </p:spPr>
      </p:pic>
      <p:pic>
        <p:nvPicPr>
          <p:cNvPr id="4" name="Google Shape;404;p49">
            <a:extLst>
              <a:ext uri="{FF2B5EF4-FFF2-40B4-BE49-F238E27FC236}">
                <a16:creationId xmlns:a16="http://schemas.microsoft.com/office/drawing/2014/main" id="{8A60907D-5E9C-1238-5553-2F1DA9BBB73E}"/>
              </a:ext>
            </a:extLst>
          </p:cNvPr>
          <p:cNvPicPr preferRelativeResize="0"/>
          <p:nvPr/>
        </p:nvPicPr>
        <p:blipFill>
          <a:blip r:embed="rId3">
            <a:alphaModFix/>
          </a:blip>
          <a:stretch>
            <a:fillRect/>
          </a:stretch>
        </p:blipFill>
        <p:spPr>
          <a:xfrm rot="494650">
            <a:off x="6575837" y="428484"/>
            <a:ext cx="1961932" cy="1857000"/>
          </a:xfrm>
          <a:prstGeom prst="rect">
            <a:avLst/>
          </a:prstGeom>
          <a:noFill/>
          <a:ln>
            <a:noFill/>
          </a:ln>
        </p:spPr>
      </p:pic>
      <p:pic>
        <p:nvPicPr>
          <p:cNvPr id="3" name="Picture 2" descr="Text&#10;&#10;Description automatically generated">
            <a:extLst>
              <a:ext uri="{FF2B5EF4-FFF2-40B4-BE49-F238E27FC236}">
                <a16:creationId xmlns:a16="http://schemas.microsoft.com/office/drawing/2014/main" id="{D824BC40-0F83-6EB2-003A-5B16E8DAB17F}"/>
              </a:ext>
            </a:extLst>
          </p:cNvPr>
          <p:cNvPicPr>
            <a:picLocks noChangeAspect="1"/>
          </p:cNvPicPr>
          <p:nvPr/>
        </p:nvPicPr>
        <p:blipFill>
          <a:blip r:embed="rId4"/>
          <a:stretch>
            <a:fillRect/>
          </a:stretch>
        </p:blipFill>
        <p:spPr>
          <a:xfrm>
            <a:off x="5409452" y="2660567"/>
            <a:ext cx="3663843" cy="1305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6759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5AC8C3E9-A710-464B-99D9-859606A8D7FC}"/>
              </a:ext>
            </a:extLst>
          </p:cNvPr>
          <p:cNvPicPr>
            <a:picLocks noChangeAspect="1"/>
          </p:cNvPicPr>
          <p:nvPr/>
        </p:nvPicPr>
        <p:blipFill>
          <a:blip r:embed="rId2"/>
          <a:stretch>
            <a:fillRect/>
          </a:stretch>
        </p:blipFill>
        <p:spPr>
          <a:xfrm>
            <a:off x="4000500" y="0"/>
            <a:ext cx="5143500" cy="51435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E89DF679-00EB-AF47-A812-24DD96D2BF63}"/>
              </a:ext>
            </a:extLst>
          </p:cNvPr>
          <p:cNvPicPr>
            <a:picLocks noChangeAspect="1"/>
          </p:cNvPicPr>
          <p:nvPr/>
        </p:nvPicPr>
        <p:blipFill rotWithShape="1">
          <a:blip r:embed="rId3"/>
          <a:srcRect b="13271"/>
          <a:stretch/>
        </p:blipFill>
        <p:spPr>
          <a:xfrm>
            <a:off x="252806" y="320647"/>
            <a:ext cx="3208454" cy="3158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3352459"/>
      </p:ext>
    </p:extLst>
  </p:cSld>
  <p:clrMapOvr>
    <a:masterClrMapping/>
  </p:clrMapOvr>
</p:sld>
</file>

<file path=ppt/theme/theme1.xml><?xml version="1.0" encoding="utf-8"?>
<a:theme xmlns:a="http://schemas.openxmlformats.org/drawingml/2006/main" name="COVID-19 Spread &amp; Contagion by Slidesgo">
  <a:themeElements>
    <a:clrScheme name="Simple Light">
      <a:dk1>
        <a:srgbClr val="20124D"/>
      </a:dk1>
      <a:lt1>
        <a:srgbClr val="5C4497"/>
      </a:lt1>
      <a:dk2>
        <a:srgbClr val="EAF1EE"/>
      </a:dk2>
      <a:lt2>
        <a:srgbClr val="9BE2FF"/>
      </a:lt2>
      <a:accent1>
        <a:srgbClr val="5DC2EC"/>
      </a:accent1>
      <a:accent2>
        <a:srgbClr val="70D5FF"/>
      </a:accent2>
      <a:accent3>
        <a:srgbClr val="FFB530"/>
      </a:accent3>
      <a:accent4>
        <a:srgbClr val="A9E2FA"/>
      </a:accent4>
      <a:accent5>
        <a:srgbClr val="EAF1EE"/>
      </a:accent5>
      <a:accent6>
        <a:srgbClr val="5C4497"/>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606</Words>
  <Application>Microsoft Macintosh PowerPoint</Application>
  <PresentationFormat>On-screen Show (16:9)</PresentationFormat>
  <Paragraphs>40</Paragraphs>
  <Slides>15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Staatliches</vt:lpstr>
      <vt:lpstr>Bahiana</vt:lpstr>
      <vt:lpstr>Fira Sans Extra Condensed Medium</vt:lpstr>
      <vt:lpstr>Abel</vt:lpstr>
      <vt:lpstr>Arial</vt:lpstr>
      <vt:lpstr>COVID-19 Spread &amp; Contagion by Slidesgo</vt:lpstr>
      <vt:lpstr>PowerPoint Presentation</vt:lpstr>
      <vt:lpstr>SASEA believes...</vt:lpstr>
      <vt:lpstr>Project Aims</vt:lpstr>
      <vt:lpstr>PowerPoint Presentation</vt:lpstr>
      <vt:lpstr>“I know a lot of our families have mistrust of like, authoritarian figures, that’s, because, you know, perhaps they're not here legally, or perhaps they have other things to hide.”  -Staff FGD participant  </vt:lpstr>
      <vt:lpstr>PowerPoint Presentation</vt:lpstr>
      <vt:lpstr>Community level monitoring</vt:lpstr>
      <vt:lpstr>PowerPoint Presentation</vt:lpstr>
      <vt:lpstr>PowerPoint Presentation</vt:lpstr>
      <vt:lpstr>PowerPoint Presentation</vt:lpstr>
      <vt:lpstr>Engagement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 San Diego SASEA</dc:title>
  <cp:lastModifiedBy>Fielding-Miller, Rebecca</cp:lastModifiedBy>
  <cp:revision>20</cp:revision>
  <dcterms:modified xsi:type="dcterms:W3CDTF">2022-06-01T16:29:42Z</dcterms:modified>
</cp:coreProperties>
</file>